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92" r:id="rId5"/>
    <p:sldId id="307" r:id="rId6"/>
    <p:sldId id="338" r:id="rId7"/>
    <p:sldId id="339" r:id="rId8"/>
    <p:sldId id="316" r:id="rId9"/>
    <p:sldId id="318" r:id="rId10"/>
    <p:sldId id="319" r:id="rId11"/>
    <p:sldId id="320" r:id="rId12"/>
    <p:sldId id="321" r:id="rId13"/>
    <p:sldId id="317" r:id="rId14"/>
    <p:sldId id="322" r:id="rId15"/>
    <p:sldId id="323" r:id="rId16"/>
    <p:sldId id="324" r:id="rId17"/>
    <p:sldId id="325" r:id="rId18"/>
    <p:sldId id="340" r:id="rId19"/>
    <p:sldId id="328" r:id="rId20"/>
    <p:sldId id="330" r:id="rId21"/>
    <p:sldId id="331" r:id="rId22"/>
    <p:sldId id="333" r:id="rId23"/>
    <p:sldId id="337" r:id="rId24"/>
    <p:sldId id="334" r:id="rId25"/>
    <p:sldId id="335" r:id="rId26"/>
    <p:sldId id="336" r:id="rId27"/>
  </p:sldIdLst>
  <p:sldSz cx="9144000" cy="5143500" type="screen16x9"/>
  <p:notesSz cx="6858000" cy="9144000"/>
  <p:defaultTextStyle>
    <a:lvl1pPr algn="ctr" defTabSz="366702">
      <a:defRPr sz="2300">
        <a:latin typeface="+mn-lt"/>
        <a:ea typeface="+mn-ea"/>
        <a:cs typeface="+mn-cs"/>
        <a:sym typeface="Helvetica Light"/>
      </a:defRPr>
    </a:lvl1pPr>
    <a:lvl2pPr indent="143492" algn="ctr" defTabSz="366702">
      <a:defRPr sz="2300">
        <a:latin typeface="+mn-lt"/>
        <a:ea typeface="+mn-ea"/>
        <a:cs typeface="+mn-cs"/>
        <a:sym typeface="Helvetica Light"/>
      </a:defRPr>
    </a:lvl2pPr>
    <a:lvl3pPr indent="286984" algn="ctr" defTabSz="366702">
      <a:defRPr sz="2300">
        <a:latin typeface="+mn-lt"/>
        <a:ea typeface="+mn-ea"/>
        <a:cs typeface="+mn-cs"/>
        <a:sym typeface="Helvetica Light"/>
      </a:defRPr>
    </a:lvl3pPr>
    <a:lvl4pPr indent="430477" algn="ctr" defTabSz="366702">
      <a:defRPr sz="2300">
        <a:latin typeface="+mn-lt"/>
        <a:ea typeface="+mn-ea"/>
        <a:cs typeface="+mn-cs"/>
        <a:sym typeface="Helvetica Light"/>
      </a:defRPr>
    </a:lvl4pPr>
    <a:lvl5pPr indent="573969" algn="ctr" defTabSz="366702">
      <a:defRPr sz="2300">
        <a:latin typeface="+mn-lt"/>
        <a:ea typeface="+mn-ea"/>
        <a:cs typeface="+mn-cs"/>
        <a:sym typeface="Helvetica Light"/>
      </a:defRPr>
    </a:lvl5pPr>
    <a:lvl6pPr indent="717461" algn="ctr" defTabSz="366702">
      <a:defRPr sz="2300">
        <a:latin typeface="+mn-lt"/>
        <a:ea typeface="+mn-ea"/>
        <a:cs typeface="+mn-cs"/>
        <a:sym typeface="Helvetica Light"/>
      </a:defRPr>
    </a:lvl6pPr>
    <a:lvl7pPr indent="860953" algn="ctr" defTabSz="366702">
      <a:defRPr sz="2300">
        <a:latin typeface="+mn-lt"/>
        <a:ea typeface="+mn-ea"/>
        <a:cs typeface="+mn-cs"/>
        <a:sym typeface="Helvetica Light"/>
      </a:defRPr>
    </a:lvl7pPr>
    <a:lvl8pPr indent="1004446" algn="ctr" defTabSz="366702">
      <a:defRPr sz="2300">
        <a:latin typeface="+mn-lt"/>
        <a:ea typeface="+mn-ea"/>
        <a:cs typeface="+mn-cs"/>
        <a:sym typeface="Helvetica Light"/>
      </a:defRPr>
    </a:lvl8pPr>
    <a:lvl9pPr indent="1147938" algn="ctr" defTabSz="366702">
      <a:defRPr sz="23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6092" autoAdjust="0"/>
  </p:normalViewPr>
  <p:slideViewPr>
    <p:cSldViewPr>
      <p:cViewPr>
        <p:scale>
          <a:sx n="100" d="100"/>
          <a:sy n="100" d="100"/>
        </p:scale>
        <p:origin x="-540" y="-72"/>
      </p:cViewPr>
      <p:guideLst>
        <p:guide orient="horz" pos="28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A77DB-DBE9-4E45-8213-295BB134AEB2}" type="doc">
      <dgm:prSet loTypeId="urn:microsoft.com/office/officeart/2005/8/layout/arrow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6387AB6A-5995-4DF9-AB4E-F75D10749075}">
      <dgm:prSet phldrT="[Tekst]" custT="1"/>
      <dgm:spPr/>
      <dgm:t>
        <a:bodyPr/>
        <a:lstStyle/>
        <a:p>
          <a:pPr algn="ctr"/>
          <a:r>
            <a:rPr lang="pl-PL" sz="1600" b="1" dirty="0" smtClean="0">
              <a:solidFill>
                <a:schemeClr val="tx1"/>
              </a:solidFill>
            </a:rPr>
            <a:t> </a:t>
          </a:r>
          <a:r>
            <a:rPr lang="pl-PL" sz="1600" b="1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dirty="0" smtClean="0">
              <a:solidFill>
                <a:schemeClr val="tx1"/>
              </a:solidFill>
            </a:rPr>
            <a:t>zasada szczególna tj. delegowanie </a:t>
          </a:r>
        </a:p>
        <a:p>
          <a:pPr algn="ctr"/>
          <a:r>
            <a:rPr lang="pl-PL" sz="1600" b="1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dirty="0" smtClean="0">
              <a:solidFill>
                <a:schemeClr val="tx1"/>
              </a:solidFill>
            </a:rPr>
            <a:t>wykonywanie pracy najemnej w kilku państwach </a:t>
          </a:r>
        </a:p>
        <a:p>
          <a:pPr algn="ctr"/>
          <a:r>
            <a:rPr lang="pl-PL" sz="1600" b="1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dirty="0" smtClean="0">
              <a:solidFill>
                <a:schemeClr val="tx1"/>
              </a:solidFill>
            </a:rPr>
            <a:t>wyjątki od przepisów</a:t>
          </a:r>
          <a:endParaRPr lang="pl-PL" sz="1600" b="1" dirty="0">
            <a:solidFill>
              <a:schemeClr val="tx1"/>
            </a:solidFill>
          </a:endParaRPr>
        </a:p>
      </dgm:t>
    </dgm:pt>
    <dgm:pt modelId="{331F6C81-3576-435D-A34D-E6E9F8FA3CA9}" type="parTrans" cxnId="{161952F9-CE93-41D6-8C1C-167128C124E6}">
      <dgm:prSet/>
      <dgm:spPr/>
      <dgm:t>
        <a:bodyPr/>
        <a:lstStyle/>
        <a:p>
          <a:endParaRPr lang="pl-PL"/>
        </a:p>
      </dgm:t>
    </dgm:pt>
    <dgm:pt modelId="{8DDE0BA9-D648-492E-816E-F6ABC08CFD5B}" type="sibTrans" cxnId="{161952F9-CE93-41D6-8C1C-167128C124E6}">
      <dgm:prSet/>
      <dgm:spPr/>
      <dgm:t>
        <a:bodyPr/>
        <a:lstStyle/>
        <a:p>
          <a:endParaRPr lang="pl-PL"/>
        </a:p>
      </dgm:t>
    </dgm:pt>
    <dgm:pt modelId="{58500D20-D98C-498C-A254-D06D96A4E4A3}">
      <dgm:prSet phldrT="[Tekst]" custT="1"/>
      <dgm:spPr/>
      <dgm:t>
        <a:bodyPr/>
        <a:lstStyle/>
        <a:p>
          <a:pPr algn="ctr"/>
          <a:r>
            <a:rPr lang="pl-PL" sz="2000" b="1" dirty="0" smtClean="0"/>
            <a:t>zasada ogólna </a:t>
          </a:r>
          <a:br>
            <a:rPr lang="pl-PL" sz="2000" b="1" dirty="0" smtClean="0"/>
          </a:br>
          <a:r>
            <a:rPr lang="pl-PL" sz="2000" b="1" dirty="0" smtClean="0"/>
            <a:t>tj. miejsca wykonywania pracy</a:t>
          </a:r>
        </a:p>
      </dgm:t>
    </dgm:pt>
    <dgm:pt modelId="{3F385C56-C53F-471A-B9E6-18C0D744AFD5}" type="parTrans" cxnId="{A8F1DDA0-D1FE-4ADD-AADA-F7DA1AF04ECB}">
      <dgm:prSet/>
      <dgm:spPr/>
      <dgm:t>
        <a:bodyPr/>
        <a:lstStyle/>
        <a:p>
          <a:endParaRPr lang="pl-PL"/>
        </a:p>
      </dgm:t>
    </dgm:pt>
    <dgm:pt modelId="{FFB25078-7A25-4880-9372-6E1D4BB69DE7}" type="sibTrans" cxnId="{A8F1DDA0-D1FE-4ADD-AADA-F7DA1AF04ECB}">
      <dgm:prSet/>
      <dgm:spPr/>
      <dgm:t>
        <a:bodyPr/>
        <a:lstStyle/>
        <a:p>
          <a:endParaRPr lang="pl-PL"/>
        </a:p>
      </dgm:t>
    </dgm:pt>
    <dgm:pt modelId="{874B12CB-005E-4D44-89A3-245E2C5D7971}" type="pres">
      <dgm:prSet presAssocID="{1D1A77DB-DBE9-4E45-8213-295BB134AEB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8631FA1-896D-414E-A270-5B1B5F43F25E}" type="pres">
      <dgm:prSet presAssocID="{6387AB6A-5995-4DF9-AB4E-F75D10749075}" presName="upArrow" presStyleLbl="node1" presStyleIdx="0" presStyleCnt="2" custScaleX="70754" custScaleY="81166" custLinFactNeighborX="73" custLinFactNeighborY="-135"/>
      <dgm:spPr>
        <a:prstGeom prst="downArrow">
          <a:avLst/>
        </a:prstGeom>
      </dgm:spPr>
    </dgm:pt>
    <dgm:pt modelId="{F81C9F98-6FB1-4BFC-9782-C4B9360BE7C2}" type="pres">
      <dgm:prSet presAssocID="{6387AB6A-5995-4DF9-AB4E-F75D10749075}" presName="upArrowText" presStyleLbl="revTx" presStyleIdx="0" presStyleCnt="2" custScaleX="126360" custLinFactNeighborX="7398" custLinFactNeighborY="112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EB62E8-1D01-4236-92B7-02206305D7B9}" type="pres">
      <dgm:prSet presAssocID="{58500D20-D98C-498C-A254-D06D96A4E4A3}" presName="downArrow" presStyleLbl="node1" presStyleIdx="1" presStyleCnt="2" custScaleX="67289" custScaleY="83487" custLinFactX="14022" custLinFactNeighborX="100000" custLinFactNeighborY="-26050"/>
      <dgm:spPr>
        <a:prstGeom prst="upArrow">
          <a:avLst/>
        </a:prstGeom>
      </dgm:spPr>
    </dgm:pt>
    <dgm:pt modelId="{5ADA6BD1-6FEA-47CA-BAD5-CC63D208AA9F}" type="pres">
      <dgm:prSet presAssocID="{58500D20-D98C-498C-A254-D06D96A4E4A3}" presName="downArrowText" presStyleLbl="revTx" presStyleIdx="1" presStyleCnt="2" custScaleX="79750" custScaleY="97196" custLinFactNeighborX="-91804" custLinFactNeighborY="-1053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F1DDA0-D1FE-4ADD-AADA-F7DA1AF04ECB}" srcId="{1D1A77DB-DBE9-4E45-8213-295BB134AEB2}" destId="{58500D20-D98C-498C-A254-D06D96A4E4A3}" srcOrd="1" destOrd="0" parTransId="{3F385C56-C53F-471A-B9E6-18C0D744AFD5}" sibTransId="{FFB25078-7A25-4880-9372-6E1D4BB69DE7}"/>
    <dgm:cxn modelId="{683C9CE2-AFFA-41D6-BA4E-9926F87B0DCE}" type="presOf" srcId="{6387AB6A-5995-4DF9-AB4E-F75D10749075}" destId="{F81C9F98-6FB1-4BFC-9782-C4B9360BE7C2}" srcOrd="0" destOrd="0" presId="urn:microsoft.com/office/officeart/2005/8/layout/arrow4"/>
    <dgm:cxn modelId="{250140FF-372F-415C-A8BC-21384A6ADAC6}" type="presOf" srcId="{1D1A77DB-DBE9-4E45-8213-295BB134AEB2}" destId="{874B12CB-005E-4D44-89A3-245E2C5D7971}" srcOrd="0" destOrd="0" presId="urn:microsoft.com/office/officeart/2005/8/layout/arrow4"/>
    <dgm:cxn modelId="{161952F9-CE93-41D6-8C1C-167128C124E6}" srcId="{1D1A77DB-DBE9-4E45-8213-295BB134AEB2}" destId="{6387AB6A-5995-4DF9-AB4E-F75D10749075}" srcOrd="0" destOrd="0" parTransId="{331F6C81-3576-435D-A34D-E6E9F8FA3CA9}" sibTransId="{8DDE0BA9-D648-492E-816E-F6ABC08CFD5B}"/>
    <dgm:cxn modelId="{97892F0F-9E00-423D-890A-3D2E427CC730}" type="presOf" srcId="{58500D20-D98C-498C-A254-D06D96A4E4A3}" destId="{5ADA6BD1-6FEA-47CA-BAD5-CC63D208AA9F}" srcOrd="0" destOrd="0" presId="urn:microsoft.com/office/officeart/2005/8/layout/arrow4"/>
    <dgm:cxn modelId="{1AAD7A7F-1373-4F04-AD04-BA13398F5A7E}" type="presParOf" srcId="{874B12CB-005E-4D44-89A3-245E2C5D7971}" destId="{B8631FA1-896D-414E-A270-5B1B5F43F25E}" srcOrd="0" destOrd="0" presId="urn:microsoft.com/office/officeart/2005/8/layout/arrow4"/>
    <dgm:cxn modelId="{987CCEA6-60E0-4090-9395-88C3AC445A1A}" type="presParOf" srcId="{874B12CB-005E-4D44-89A3-245E2C5D7971}" destId="{F81C9F98-6FB1-4BFC-9782-C4B9360BE7C2}" srcOrd="1" destOrd="0" presId="urn:microsoft.com/office/officeart/2005/8/layout/arrow4"/>
    <dgm:cxn modelId="{541E5A96-DDD7-4D05-94AE-A182D8131229}" type="presParOf" srcId="{874B12CB-005E-4D44-89A3-245E2C5D7971}" destId="{AFEB62E8-1D01-4236-92B7-02206305D7B9}" srcOrd="2" destOrd="0" presId="urn:microsoft.com/office/officeart/2005/8/layout/arrow4"/>
    <dgm:cxn modelId="{8A96C446-7715-4A5B-A13E-25939947DB60}" type="presParOf" srcId="{874B12CB-005E-4D44-89A3-245E2C5D7971}" destId="{5ADA6BD1-6FEA-47CA-BAD5-CC63D208AA9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509352-C488-46EC-957D-BFBB0EC282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792A99A-0F8F-4EA0-872C-E1AF38F96F70}">
      <dgm:prSet phldrT="[Tekst]" custT="1"/>
      <dgm:spPr/>
      <dgm:t>
        <a:bodyPr/>
        <a:lstStyle/>
        <a:p>
          <a:r>
            <a:rPr lang="pl-PL" sz="1600" b="1" dirty="0" smtClean="0"/>
            <a:t>Oprócz wypełnionego wniosku US-4 należy złożyć:</a:t>
          </a:r>
          <a:endParaRPr lang="pl-PL" sz="1600" b="1" dirty="0"/>
        </a:p>
      </dgm:t>
    </dgm:pt>
    <dgm:pt modelId="{F12239A4-5367-4748-B9AB-BED9AFB8EB06}" type="parTrans" cxnId="{E9571CF4-751E-4AF4-A3EB-3DE8C221D736}">
      <dgm:prSet/>
      <dgm:spPr/>
      <dgm:t>
        <a:bodyPr/>
        <a:lstStyle/>
        <a:p>
          <a:endParaRPr lang="pl-PL"/>
        </a:p>
      </dgm:t>
    </dgm:pt>
    <dgm:pt modelId="{29DF2797-233E-4E0C-A208-94CD7AB90DB6}" type="sibTrans" cxnId="{E9571CF4-751E-4AF4-A3EB-3DE8C221D736}">
      <dgm:prSet/>
      <dgm:spPr/>
      <dgm:t>
        <a:bodyPr/>
        <a:lstStyle/>
        <a:p>
          <a:endParaRPr lang="pl-PL"/>
        </a:p>
      </dgm:t>
    </dgm:pt>
    <dgm:pt modelId="{D8BEA06B-C93C-4D76-876E-4874BB73941C}">
      <dgm:prSet phldrT="[Tekst]" custT="1"/>
      <dgm:spPr/>
      <dgm:t>
        <a:bodyPr/>
        <a:lstStyle/>
        <a:p>
          <a:r>
            <a:rPr lang="pl-PL" sz="1600" b="1" dirty="0" smtClean="0"/>
            <a:t>1. Informację o miejscu zamieszkania na formularzu</a:t>
          </a:r>
          <a:br>
            <a:rPr lang="pl-PL" sz="1600" b="1" dirty="0" smtClean="0"/>
          </a:br>
          <a:r>
            <a:rPr lang="pl-PL" sz="1600" b="1" dirty="0" smtClean="0"/>
            <a:t>US-55* lub US-54**</a:t>
          </a:r>
          <a:endParaRPr lang="pl-PL" sz="1600" b="1" dirty="0"/>
        </a:p>
      </dgm:t>
    </dgm:pt>
    <dgm:pt modelId="{9F9F2E2A-E1AB-4457-89A9-7D24D9690D71}" type="parTrans" cxnId="{5C2858B0-7FFB-4C6D-AD5A-DE3866461149}">
      <dgm:prSet/>
      <dgm:spPr/>
      <dgm:t>
        <a:bodyPr/>
        <a:lstStyle/>
        <a:p>
          <a:endParaRPr lang="pl-PL"/>
        </a:p>
      </dgm:t>
    </dgm:pt>
    <dgm:pt modelId="{19244805-A2BA-4977-9EBE-6326FE58C61D}" type="sibTrans" cxnId="{5C2858B0-7FFB-4C6D-AD5A-DE3866461149}">
      <dgm:prSet/>
      <dgm:spPr/>
      <dgm:t>
        <a:bodyPr/>
        <a:lstStyle/>
        <a:p>
          <a:endParaRPr lang="pl-PL"/>
        </a:p>
      </dgm:t>
    </dgm:pt>
    <dgm:pt modelId="{31D8649B-7C39-4483-873E-F29D70DE8056}">
      <dgm:prSet phldrT="[Tekst]" custT="1"/>
      <dgm:spPr/>
      <dgm:t>
        <a:bodyPr/>
        <a:lstStyle/>
        <a:p>
          <a:r>
            <a:rPr lang="pl-PL" sz="1400" b="1" dirty="0" smtClean="0"/>
            <a:t>2. Harmonogram pracy</a:t>
          </a:r>
          <a:endParaRPr lang="pl-PL" sz="1400" b="1" dirty="0"/>
        </a:p>
      </dgm:t>
    </dgm:pt>
    <dgm:pt modelId="{BA516644-309F-4AAC-B421-CD54A8B19E77}" type="parTrans" cxnId="{01B2F6C4-CFA3-457C-8404-495F99DE83F7}">
      <dgm:prSet/>
      <dgm:spPr/>
      <dgm:t>
        <a:bodyPr/>
        <a:lstStyle/>
        <a:p>
          <a:endParaRPr lang="pl-PL"/>
        </a:p>
      </dgm:t>
    </dgm:pt>
    <dgm:pt modelId="{4B71B61E-9E4D-4491-8AD6-75B1D9E95CE5}" type="sibTrans" cxnId="{01B2F6C4-CFA3-457C-8404-495F99DE83F7}">
      <dgm:prSet/>
      <dgm:spPr/>
      <dgm:t>
        <a:bodyPr/>
        <a:lstStyle/>
        <a:p>
          <a:endParaRPr lang="pl-PL"/>
        </a:p>
      </dgm:t>
    </dgm:pt>
    <dgm:pt modelId="{8365AE6C-525F-4B93-A16D-5F98AAFEEB48}" type="pres">
      <dgm:prSet presAssocID="{E0509352-C488-46EC-957D-BFBB0EC28247}" presName="CompostProcess" presStyleCnt="0">
        <dgm:presLayoutVars>
          <dgm:dir/>
          <dgm:resizeHandles val="exact"/>
        </dgm:presLayoutVars>
      </dgm:prSet>
      <dgm:spPr/>
    </dgm:pt>
    <dgm:pt modelId="{45762359-7B80-4868-AABE-A00B0416B082}" type="pres">
      <dgm:prSet presAssocID="{E0509352-C488-46EC-957D-BFBB0EC28247}" presName="arrow" presStyleLbl="bgShp" presStyleIdx="0" presStyleCnt="1" custScaleX="117647" custScaleY="84680" custLinFactNeighborX="25014"/>
      <dgm:spPr/>
    </dgm:pt>
    <dgm:pt modelId="{EBF67ED8-AB46-4442-8EAD-F5EA5D04986F}" type="pres">
      <dgm:prSet presAssocID="{E0509352-C488-46EC-957D-BFBB0EC28247}" presName="linearProcess" presStyleCnt="0"/>
      <dgm:spPr/>
    </dgm:pt>
    <dgm:pt modelId="{19144F44-E1F6-4056-9B0C-8EDD16C7D73B}" type="pres">
      <dgm:prSet presAssocID="{B792A99A-0F8F-4EA0-872C-E1AF38F96F70}" presName="textNode" presStyleLbl="node1" presStyleIdx="0" presStyleCnt="3" custLinFactX="-26775" custLinFactNeighborX="-100000" custLinFactNeighborY="-31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FC371E-63F1-4CC7-A52D-325C268839C1}" type="pres">
      <dgm:prSet presAssocID="{29DF2797-233E-4E0C-A208-94CD7AB90DB6}" presName="sibTrans" presStyleCnt="0"/>
      <dgm:spPr/>
    </dgm:pt>
    <dgm:pt modelId="{0FDB131E-67E7-4741-9B02-11F7D1C2DD9F}" type="pres">
      <dgm:prSet presAssocID="{D8BEA06B-C93C-4D76-876E-4874BB73941C}" presName="textNode" presStyleLbl="node1" presStyleIdx="1" presStyleCnt="3" custLinFactNeighborX="-8044" custLinFactNeighborY="-31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2C614-818C-4CF7-9D3F-1D78FECE6FBA}" type="pres">
      <dgm:prSet presAssocID="{19244805-A2BA-4977-9EBE-6326FE58C61D}" presName="sibTrans" presStyleCnt="0"/>
      <dgm:spPr/>
    </dgm:pt>
    <dgm:pt modelId="{D271DC45-70F6-4F36-8579-758E11C7E909}" type="pres">
      <dgm:prSet presAssocID="{31D8649B-7C39-4483-873E-F29D70DE805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7B3534-048E-4653-9F7C-14C4D8854D26}" type="presOf" srcId="{31D8649B-7C39-4483-873E-F29D70DE8056}" destId="{D271DC45-70F6-4F36-8579-758E11C7E909}" srcOrd="0" destOrd="0" presId="urn:microsoft.com/office/officeart/2005/8/layout/hProcess9"/>
    <dgm:cxn modelId="{E9571CF4-751E-4AF4-A3EB-3DE8C221D736}" srcId="{E0509352-C488-46EC-957D-BFBB0EC28247}" destId="{B792A99A-0F8F-4EA0-872C-E1AF38F96F70}" srcOrd="0" destOrd="0" parTransId="{F12239A4-5367-4748-B9AB-BED9AFB8EB06}" sibTransId="{29DF2797-233E-4E0C-A208-94CD7AB90DB6}"/>
    <dgm:cxn modelId="{EF8AEE30-36A3-4F32-AD80-D865ADAD5C90}" type="presOf" srcId="{B792A99A-0F8F-4EA0-872C-E1AF38F96F70}" destId="{19144F44-E1F6-4056-9B0C-8EDD16C7D73B}" srcOrd="0" destOrd="0" presId="urn:microsoft.com/office/officeart/2005/8/layout/hProcess9"/>
    <dgm:cxn modelId="{01B2F6C4-CFA3-457C-8404-495F99DE83F7}" srcId="{E0509352-C488-46EC-957D-BFBB0EC28247}" destId="{31D8649B-7C39-4483-873E-F29D70DE8056}" srcOrd="2" destOrd="0" parTransId="{BA516644-309F-4AAC-B421-CD54A8B19E77}" sibTransId="{4B71B61E-9E4D-4491-8AD6-75B1D9E95CE5}"/>
    <dgm:cxn modelId="{57B090C8-2508-4431-B86C-922B786F3D62}" type="presOf" srcId="{E0509352-C488-46EC-957D-BFBB0EC28247}" destId="{8365AE6C-525F-4B93-A16D-5F98AAFEEB48}" srcOrd="0" destOrd="0" presId="urn:microsoft.com/office/officeart/2005/8/layout/hProcess9"/>
    <dgm:cxn modelId="{5C2858B0-7FFB-4C6D-AD5A-DE3866461149}" srcId="{E0509352-C488-46EC-957D-BFBB0EC28247}" destId="{D8BEA06B-C93C-4D76-876E-4874BB73941C}" srcOrd="1" destOrd="0" parTransId="{9F9F2E2A-E1AB-4457-89A9-7D24D9690D71}" sibTransId="{19244805-A2BA-4977-9EBE-6326FE58C61D}"/>
    <dgm:cxn modelId="{A14C2193-FF1E-4891-BA5F-08427B363663}" type="presOf" srcId="{D8BEA06B-C93C-4D76-876E-4874BB73941C}" destId="{0FDB131E-67E7-4741-9B02-11F7D1C2DD9F}" srcOrd="0" destOrd="0" presId="urn:microsoft.com/office/officeart/2005/8/layout/hProcess9"/>
    <dgm:cxn modelId="{18C794DE-18C5-43D8-87D8-0FB0AED94F62}" type="presParOf" srcId="{8365AE6C-525F-4B93-A16D-5F98AAFEEB48}" destId="{45762359-7B80-4868-AABE-A00B0416B082}" srcOrd="0" destOrd="0" presId="urn:microsoft.com/office/officeart/2005/8/layout/hProcess9"/>
    <dgm:cxn modelId="{A7BAED33-00A4-4422-BDBF-3A4AD8AA000C}" type="presParOf" srcId="{8365AE6C-525F-4B93-A16D-5F98AAFEEB48}" destId="{EBF67ED8-AB46-4442-8EAD-F5EA5D04986F}" srcOrd="1" destOrd="0" presId="urn:microsoft.com/office/officeart/2005/8/layout/hProcess9"/>
    <dgm:cxn modelId="{73F2016F-1318-4C09-AAAF-B20A979C9CCC}" type="presParOf" srcId="{EBF67ED8-AB46-4442-8EAD-F5EA5D04986F}" destId="{19144F44-E1F6-4056-9B0C-8EDD16C7D73B}" srcOrd="0" destOrd="0" presId="urn:microsoft.com/office/officeart/2005/8/layout/hProcess9"/>
    <dgm:cxn modelId="{590E2CD3-04EA-46BD-B94E-66D82A2A2D06}" type="presParOf" srcId="{EBF67ED8-AB46-4442-8EAD-F5EA5D04986F}" destId="{A5FC371E-63F1-4CC7-A52D-325C268839C1}" srcOrd="1" destOrd="0" presId="urn:microsoft.com/office/officeart/2005/8/layout/hProcess9"/>
    <dgm:cxn modelId="{E3AD8241-1402-49A0-B274-4D1346AA2ADE}" type="presParOf" srcId="{EBF67ED8-AB46-4442-8EAD-F5EA5D04986F}" destId="{0FDB131E-67E7-4741-9B02-11F7D1C2DD9F}" srcOrd="2" destOrd="0" presId="urn:microsoft.com/office/officeart/2005/8/layout/hProcess9"/>
    <dgm:cxn modelId="{FCEED0D9-DDAC-4049-B1A5-5B09F317C692}" type="presParOf" srcId="{EBF67ED8-AB46-4442-8EAD-F5EA5D04986F}" destId="{D532C614-818C-4CF7-9D3F-1D78FECE6FBA}" srcOrd="3" destOrd="0" presId="urn:microsoft.com/office/officeart/2005/8/layout/hProcess9"/>
    <dgm:cxn modelId="{0A3C856D-9DBA-4838-8AF3-4FC74097B7D5}" type="presParOf" srcId="{EBF67ED8-AB46-4442-8EAD-F5EA5D04986F}" destId="{D271DC45-70F6-4F36-8579-758E11C7E9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1FA88C-F6DE-4337-98A5-E7767E36B7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1F62736-429E-44DF-B280-83702405E501}">
      <dgm:prSet phldrT="[Teks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altLang="pl-PL" sz="1400" b="1" dirty="0" smtClean="0">
              <a:solidFill>
                <a:schemeClr val="bg1"/>
              </a:solidFill>
              <a:latin typeface="+mn-lt"/>
            </a:rPr>
            <a:t>Jest to </a:t>
          </a:r>
          <a:r>
            <a:rPr lang="pl-PL" altLang="pl-PL" sz="1600" b="1" dirty="0" smtClean="0">
              <a:solidFill>
                <a:schemeClr val="bg1"/>
              </a:solidFill>
              <a:latin typeface="+mn-lt"/>
            </a:rPr>
            <a:t>praca stała, ale mająca niewielkie znaczenie pod względem czasu oraz zysku ekonomicznego</a:t>
          </a:r>
          <a:endParaRPr lang="pl-PL" sz="1600" b="1" dirty="0">
            <a:solidFill>
              <a:schemeClr val="bg1"/>
            </a:solidFill>
            <a:latin typeface="+mn-lt"/>
          </a:endParaRPr>
        </a:p>
      </dgm:t>
    </dgm:pt>
    <dgm:pt modelId="{D38697C6-3FC2-42CB-81A3-606424B2C8DA}" type="parTrans" cxnId="{1D2A7957-F074-417A-9C30-84F9258AD652}">
      <dgm:prSet/>
      <dgm:spPr/>
      <dgm:t>
        <a:bodyPr/>
        <a:lstStyle/>
        <a:p>
          <a:endParaRPr lang="pl-PL"/>
        </a:p>
      </dgm:t>
    </dgm:pt>
    <dgm:pt modelId="{E28C444D-2DDB-456B-8985-0069113B8D1E}" type="sibTrans" cxnId="{1D2A7957-F074-417A-9C30-84F9258AD652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26DDA457-6D95-4208-964D-1DA8BC1D7B71}">
      <dgm:prSet phldrT="[Teks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l-PL" altLang="pl-PL" sz="1400" b="1" u="none" dirty="0" smtClean="0">
              <a:solidFill>
                <a:schemeClr val="bg1"/>
              </a:solidFill>
              <a:latin typeface="+mn-lt"/>
            </a:rPr>
            <a:t>Za pracę </a:t>
          </a:r>
          <a:r>
            <a:rPr lang="pl-PL" altLang="pl-PL" sz="1600" b="1" u="none" dirty="0" smtClean="0">
              <a:solidFill>
                <a:schemeClr val="bg1"/>
              </a:solidFill>
              <a:latin typeface="+mn-lt"/>
            </a:rPr>
            <a:t>marginalną uznaje się pracę zajmującą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altLang="pl-PL" sz="1600" b="1" u="none" dirty="0" smtClean="0">
              <a:solidFill>
                <a:schemeClr val="bg1"/>
              </a:solidFill>
              <a:latin typeface="+mn-lt"/>
            </a:rPr>
            <a:t>mniej niż 5% regularnego czasu pracy,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altLang="pl-PL" sz="1600" b="1" u="none" dirty="0" smtClean="0">
              <a:solidFill>
                <a:schemeClr val="bg1"/>
              </a:solidFill>
              <a:latin typeface="+mn-lt"/>
            </a:rPr>
            <a:t>lub przynoszącą mniej niż 5% wynagrodzenia</a:t>
          </a:r>
          <a:endParaRPr lang="pl-PL" sz="1600" b="1" u="none" dirty="0">
            <a:solidFill>
              <a:schemeClr val="bg1"/>
            </a:solidFill>
            <a:latin typeface="+mn-lt"/>
          </a:endParaRPr>
        </a:p>
      </dgm:t>
    </dgm:pt>
    <dgm:pt modelId="{AED0D051-A7CF-41E3-A060-EF0A7FFF2D88}" type="parTrans" cxnId="{140323CA-8EB2-49A6-AC8D-22110B6D7380}">
      <dgm:prSet/>
      <dgm:spPr/>
      <dgm:t>
        <a:bodyPr/>
        <a:lstStyle/>
        <a:p>
          <a:endParaRPr lang="pl-PL"/>
        </a:p>
      </dgm:t>
    </dgm:pt>
    <dgm:pt modelId="{D146B7D1-2F0B-4ABC-9E1B-BEE478C8DC47}" type="sibTrans" cxnId="{140323CA-8EB2-49A6-AC8D-22110B6D738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D498C0D6-C905-4E82-B7EC-1EE27FC9F64E}">
      <dgm:prSet custT="1"/>
      <dgm:spPr/>
      <dgm:t>
        <a:bodyPr/>
        <a:lstStyle/>
        <a:p>
          <a:pPr algn="ctr"/>
          <a:r>
            <a:rPr lang="pl-PL" altLang="pl-PL" sz="1600" b="1" u="none" dirty="0" smtClean="0">
              <a:solidFill>
                <a:schemeClr val="bg1"/>
              </a:solidFill>
              <a:latin typeface="+mn-lt"/>
            </a:rPr>
            <a:t>W takim przypadku, osoba jest traktowana, jako pracująca wyłącznie w jednym państwie członkowskim</a:t>
          </a:r>
          <a:endParaRPr lang="pl-PL" sz="1600" b="1" u="none" dirty="0">
            <a:solidFill>
              <a:schemeClr val="bg1"/>
            </a:solidFill>
            <a:latin typeface="+mn-lt"/>
          </a:endParaRPr>
        </a:p>
      </dgm:t>
    </dgm:pt>
    <dgm:pt modelId="{97F6C393-EB9E-422E-A9A9-38563C954D5C}" type="parTrans" cxnId="{AEAC7541-1195-4DCC-AB0C-B4837179710C}">
      <dgm:prSet/>
      <dgm:spPr/>
      <dgm:t>
        <a:bodyPr/>
        <a:lstStyle/>
        <a:p>
          <a:endParaRPr lang="pl-PL"/>
        </a:p>
      </dgm:t>
    </dgm:pt>
    <dgm:pt modelId="{49FB4806-AFF9-4C4A-9F9B-A71AA39C595D}" type="sibTrans" cxnId="{AEAC7541-1195-4DCC-AB0C-B4837179710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89812195-23ED-4150-BFC0-D456E191FA6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altLang="pl-PL" sz="1400" b="1" i="0" dirty="0" smtClean="0">
              <a:solidFill>
                <a:schemeClr val="bg1"/>
              </a:solidFill>
              <a:latin typeface="+mn-lt"/>
            </a:rPr>
            <a:t>Zgodnie z art. 14 ust. 5b Rozporządzenia Nr 987/2009 osoba wykonująca pracę </a:t>
          </a:r>
          <a:br>
            <a:rPr lang="pl-PL" altLang="pl-PL" sz="1400" b="1" i="0" dirty="0" smtClean="0">
              <a:solidFill>
                <a:schemeClr val="bg1"/>
              </a:solidFill>
              <a:latin typeface="+mn-lt"/>
            </a:rPr>
          </a:br>
          <a:r>
            <a:rPr lang="pl-PL" altLang="pl-PL" sz="1400" b="1" i="0" dirty="0" smtClean="0">
              <a:solidFill>
                <a:schemeClr val="bg1"/>
              </a:solidFill>
              <a:latin typeface="+mn-lt"/>
            </a:rPr>
            <a:t>o charakterze marginalnym w jednym państwie członkowskim, oraz pracę w innym państwie, nie może być uznawana za osobę normalnie wykonującą pracę w dwóch lub w kilku państwach członkowskich</a:t>
          </a:r>
          <a:endParaRPr lang="pl-PL" sz="1400" b="1" i="0" dirty="0">
            <a:solidFill>
              <a:schemeClr val="bg1"/>
            </a:solidFill>
            <a:latin typeface="+mn-lt"/>
          </a:endParaRPr>
        </a:p>
      </dgm:t>
    </dgm:pt>
    <dgm:pt modelId="{CD896011-D194-4BFE-B9B6-D4185BB68694}" type="parTrans" cxnId="{35B87D87-54CF-4AEB-98FE-C712552B0118}">
      <dgm:prSet/>
      <dgm:spPr/>
      <dgm:t>
        <a:bodyPr/>
        <a:lstStyle/>
        <a:p>
          <a:endParaRPr lang="pl-PL"/>
        </a:p>
      </dgm:t>
    </dgm:pt>
    <dgm:pt modelId="{E25BA91B-E438-4027-AE71-F7D9CF0FC45A}" type="sibTrans" cxnId="{35B87D87-54CF-4AEB-98FE-C712552B011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931088F4-CFCB-4F29-BEC3-8EFD23F34B46}" type="pres">
      <dgm:prSet presAssocID="{9F1FA88C-F6DE-4337-98A5-E7767E36B7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FCFEBB0-6B47-4744-A3A6-C74C8530D7B2}" type="pres">
      <dgm:prSet presAssocID="{9F1FA88C-F6DE-4337-98A5-E7767E36B794}" presName="dummyMaxCanvas" presStyleCnt="0">
        <dgm:presLayoutVars/>
      </dgm:prSet>
      <dgm:spPr/>
    </dgm:pt>
    <dgm:pt modelId="{517C5B05-D841-4728-88BB-0C1BAB02A4A1}" type="pres">
      <dgm:prSet presAssocID="{9F1FA88C-F6DE-4337-98A5-E7767E36B794}" presName="FourNodes_1" presStyleLbl="node1" presStyleIdx="0" presStyleCnt="4" custLinFactNeighborX="-28092" custLinFactNeighborY="18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0C0C61-865D-413D-80CA-E7FEC748877B}" type="pres">
      <dgm:prSet presAssocID="{9F1FA88C-F6DE-4337-98A5-E7767E36B79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3D0351-11DF-4B1B-A3EC-9D50BF31D137}" type="pres">
      <dgm:prSet presAssocID="{9F1FA88C-F6DE-4337-98A5-E7767E36B79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E7CB71-A5F4-405A-81C7-AFAD39B042F6}" type="pres">
      <dgm:prSet presAssocID="{9F1FA88C-F6DE-4337-98A5-E7767E36B79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C85259-67EB-4589-A83A-FA5B252F953B}" type="pres">
      <dgm:prSet presAssocID="{9F1FA88C-F6DE-4337-98A5-E7767E36B79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50C48D-8F3E-4E4D-B871-68D92C8BF413}" type="pres">
      <dgm:prSet presAssocID="{9F1FA88C-F6DE-4337-98A5-E7767E36B79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4E1247-221F-4053-A3CF-A28B59D18821}" type="pres">
      <dgm:prSet presAssocID="{9F1FA88C-F6DE-4337-98A5-E7767E36B79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7E2C73-C6EA-47F9-9C36-C5CCD84FD40A}" type="pres">
      <dgm:prSet presAssocID="{9F1FA88C-F6DE-4337-98A5-E7767E36B79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E603B5-A658-4C03-8AC9-82EEA82AEDC9}" type="pres">
      <dgm:prSet presAssocID="{9F1FA88C-F6DE-4337-98A5-E7767E36B79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8C2271-23F0-4AE3-AF05-212A2798217D}" type="pres">
      <dgm:prSet presAssocID="{9F1FA88C-F6DE-4337-98A5-E7767E36B79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2F6E6D-CAC1-4A0F-96EC-060F6184C940}" type="pres">
      <dgm:prSet presAssocID="{9F1FA88C-F6DE-4337-98A5-E7767E36B79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C571A1-3564-4D5C-898B-F37990FF7931}" type="presOf" srcId="{C1F62736-429E-44DF-B280-83702405E501}" destId="{A57E2C73-C6EA-47F9-9C36-C5CCD84FD40A}" srcOrd="1" destOrd="0" presId="urn:microsoft.com/office/officeart/2005/8/layout/vProcess5"/>
    <dgm:cxn modelId="{522E7AA7-ED0D-4CBC-80FB-763776B43909}" type="presOf" srcId="{26DDA457-6D95-4208-964D-1DA8BC1D7B71}" destId="{AA0C0C61-865D-413D-80CA-E7FEC748877B}" srcOrd="0" destOrd="0" presId="urn:microsoft.com/office/officeart/2005/8/layout/vProcess5"/>
    <dgm:cxn modelId="{C973E4CA-C962-4686-AAAD-2738AE57641F}" type="presOf" srcId="{89812195-23ED-4150-BFC0-D456E191FA6C}" destId="{E03D0351-11DF-4B1B-A3EC-9D50BF31D137}" srcOrd="0" destOrd="0" presId="urn:microsoft.com/office/officeart/2005/8/layout/vProcess5"/>
    <dgm:cxn modelId="{9A5475F6-DBDD-4526-B27B-3147F22257AF}" type="presOf" srcId="{D498C0D6-C905-4E82-B7EC-1EE27FC9F64E}" destId="{ECE7CB71-A5F4-405A-81C7-AFAD39B042F6}" srcOrd="0" destOrd="0" presId="urn:microsoft.com/office/officeart/2005/8/layout/vProcess5"/>
    <dgm:cxn modelId="{DA70342C-3557-4B94-9072-30116E0F9FDD}" type="presOf" srcId="{26DDA457-6D95-4208-964D-1DA8BC1D7B71}" destId="{0CE603B5-A658-4C03-8AC9-82EEA82AEDC9}" srcOrd="1" destOrd="0" presId="urn:microsoft.com/office/officeart/2005/8/layout/vProcess5"/>
    <dgm:cxn modelId="{886A9320-AAFF-4129-9A96-8587BB9ED6F9}" type="presOf" srcId="{D146B7D1-2F0B-4ABC-9E1B-BEE478C8DC47}" destId="{E550C48D-8F3E-4E4D-B871-68D92C8BF413}" srcOrd="0" destOrd="0" presId="urn:microsoft.com/office/officeart/2005/8/layout/vProcess5"/>
    <dgm:cxn modelId="{6751A01B-7119-49B2-A573-F06C9910AA9E}" type="presOf" srcId="{E25BA91B-E438-4027-AE71-F7D9CF0FC45A}" destId="{FE4E1247-221F-4053-A3CF-A28B59D18821}" srcOrd="0" destOrd="0" presId="urn:microsoft.com/office/officeart/2005/8/layout/vProcess5"/>
    <dgm:cxn modelId="{35B87D87-54CF-4AEB-98FE-C712552B0118}" srcId="{9F1FA88C-F6DE-4337-98A5-E7767E36B794}" destId="{89812195-23ED-4150-BFC0-D456E191FA6C}" srcOrd="2" destOrd="0" parTransId="{CD896011-D194-4BFE-B9B6-D4185BB68694}" sibTransId="{E25BA91B-E438-4027-AE71-F7D9CF0FC45A}"/>
    <dgm:cxn modelId="{39F7ED0A-9CB2-447C-ABB6-B0AD360D34D8}" type="presOf" srcId="{89812195-23ED-4150-BFC0-D456E191FA6C}" destId="{B88C2271-23F0-4AE3-AF05-212A2798217D}" srcOrd="1" destOrd="0" presId="urn:microsoft.com/office/officeart/2005/8/layout/vProcess5"/>
    <dgm:cxn modelId="{4D7C29B9-F1BF-4225-B076-B1AE4C898243}" type="presOf" srcId="{C1F62736-429E-44DF-B280-83702405E501}" destId="{517C5B05-D841-4728-88BB-0C1BAB02A4A1}" srcOrd="0" destOrd="0" presId="urn:microsoft.com/office/officeart/2005/8/layout/vProcess5"/>
    <dgm:cxn modelId="{140323CA-8EB2-49A6-AC8D-22110B6D7380}" srcId="{9F1FA88C-F6DE-4337-98A5-E7767E36B794}" destId="{26DDA457-6D95-4208-964D-1DA8BC1D7B71}" srcOrd="1" destOrd="0" parTransId="{AED0D051-A7CF-41E3-A060-EF0A7FFF2D88}" sibTransId="{D146B7D1-2F0B-4ABC-9E1B-BEE478C8DC47}"/>
    <dgm:cxn modelId="{AEAC7541-1195-4DCC-AB0C-B4837179710C}" srcId="{9F1FA88C-F6DE-4337-98A5-E7767E36B794}" destId="{D498C0D6-C905-4E82-B7EC-1EE27FC9F64E}" srcOrd="3" destOrd="0" parTransId="{97F6C393-EB9E-422E-A9A9-38563C954D5C}" sibTransId="{49FB4806-AFF9-4C4A-9F9B-A71AA39C595D}"/>
    <dgm:cxn modelId="{A81143C6-B515-4646-BC2D-3F91E216AC9F}" type="presOf" srcId="{E28C444D-2DDB-456B-8985-0069113B8D1E}" destId="{41C85259-67EB-4589-A83A-FA5B252F953B}" srcOrd="0" destOrd="0" presId="urn:microsoft.com/office/officeart/2005/8/layout/vProcess5"/>
    <dgm:cxn modelId="{52040B0C-E30F-4447-958D-8E431050279D}" type="presOf" srcId="{D498C0D6-C905-4E82-B7EC-1EE27FC9F64E}" destId="{162F6E6D-CAC1-4A0F-96EC-060F6184C940}" srcOrd="1" destOrd="0" presId="urn:microsoft.com/office/officeart/2005/8/layout/vProcess5"/>
    <dgm:cxn modelId="{ED02D6A1-7255-441C-B3F1-DB7F7A09864C}" type="presOf" srcId="{9F1FA88C-F6DE-4337-98A5-E7767E36B794}" destId="{931088F4-CFCB-4F29-BEC3-8EFD23F34B46}" srcOrd="0" destOrd="0" presId="urn:microsoft.com/office/officeart/2005/8/layout/vProcess5"/>
    <dgm:cxn modelId="{1D2A7957-F074-417A-9C30-84F9258AD652}" srcId="{9F1FA88C-F6DE-4337-98A5-E7767E36B794}" destId="{C1F62736-429E-44DF-B280-83702405E501}" srcOrd="0" destOrd="0" parTransId="{D38697C6-3FC2-42CB-81A3-606424B2C8DA}" sibTransId="{E28C444D-2DDB-456B-8985-0069113B8D1E}"/>
    <dgm:cxn modelId="{7BABD106-5B01-44DD-8C74-E64FE545E111}" type="presParOf" srcId="{931088F4-CFCB-4F29-BEC3-8EFD23F34B46}" destId="{CFCFEBB0-6B47-4744-A3A6-C74C8530D7B2}" srcOrd="0" destOrd="0" presId="urn:microsoft.com/office/officeart/2005/8/layout/vProcess5"/>
    <dgm:cxn modelId="{9BA63FAE-3062-4500-A0AA-D5C06515B5D6}" type="presParOf" srcId="{931088F4-CFCB-4F29-BEC3-8EFD23F34B46}" destId="{517C5B05-D841-4728-88BB-0C1BAB02A4A1}" srcOrd="1" destOrd="0" presId="urn:microsoft.com/office/officeart/2005/8/layout/vProcess5"/>
    <dgm:cxn modelId="{8C352183-AC94-496C-8A0D-83C237CAA70F}" type="presParOf" srcId="{931088F4-CFCB-4F29-BEC3-8EFD23F34B46}" destId="{AA0C0C61-865D-413D-80CA-E7FEC748877B}" srcOrd="2" destOrd="0" presId="urn:microsoft.com/office/officeart/2005/8/layout/vProcess5"/>
    <dgm:cxn modelId="{A6DFE570-05C2-4353-9CCB-4FCD80BC04E8}" type="presParOf" srcId="{931088F4-CFCB-4F29-BEC3-8EFD23F34B46}" destId="{E03D0351-11DF-4B1B-A3EC-9D50BF31D137}" srcOrd="3" destOrd="0" presId="urn:microsoft.com/office/officeart/2005/8/layout/vProcess5"/>
    <dgm:cxn modelId="{2B534D4D-7ADA-42E1-8CCE-237F4287B5FA}" type="presParOf" srcId="{931088F4-CFCB-4F29-BEC3-8EFD23F34B46}" destId="{ECE7CB71-A5F4-405A-81C7-AFAD39B042F6}" srcOrd="4" destOrd="0" presId="urn:microsoft.com/office/officeart/2005/8/layout/vProcess5"/>
    <dgm:cxn modelId="{912EEE1C-C301-437F-9A8A-FA179D5405D3}" type="presParOf" srcId="{931088F4-CFCB-4F29-BEC3-8EFD23F34B46}" destId="{41C85259-67EB-4589-A83A-FA5B252F953B}" srcOrd="5" destOrd="0" presId="urn:microsoft.com/office/officeart/2005/8/layout/vProcess5"/>
    <dgm:cxn modelId="{5B41ED65-48CF-4E46-97C0-B51BC27DB5B0}" type="presParOf" srcId="{931088F4-CFCB-4F29-BEC3-8EFD23F34B46}" destId="{E550C48D-8F3E-4E4D-B871-68D92C8BF413}" srcOrd="6" destOrd="0" presId="urn:microsoft.com/office/officeart/2005/8/layout/vProcess5"/>
    <dgm:cxn modelId="{54864236-5A39-4074-B50D-5F0A0F926713}" type="presParOf" srcId="{931088F4-CFCB-4F29-BEC3-8EFD23F34B46}" destId="{FE4E1247-221F-4053-A3CF-A28B59D18821}" srcOrd="7" destOrd="0" presId="urn:microsoft.com/office/officeart/2005/8/layout/vProcess5"/>
    <dgm:cxn modelId="{8B5B23A5-1155-45FE-B052-A28C58116F7A}" type="presParOf" srcId="{931088F4-CFCB-4F29-BEC3-8EFD23F34B46}" destId="{A57E2C73-C6EA-47F9-9C36-C5CCD84FD40A}" srcOrd="8" destOrd="0" presId="urn:microsoft.com/office/officeart/2005/8/layout/vProcess5"/>
    <dgm:cxn modelId="{B5DE8E03-B48D-4F40-ADA4-7100D27C7270}" type="presParOf" srcId="{931088F4-CFCB-4F29-BEC3-8EFD23F34B46}" destId="{0CE603B5-A658-4C03-8AC9-82EEA82AEDC9}" srcOrd="9" destOrd="0" presId="urn:microsoft.com/office/officeart/2005/8/layout/vProcess5"/>
    <dgm:cxn modelId="{63B63614-B539-4DD4-82DC-34162BD0F0A9}" type="presParOf" srcId="{931088F4-CFCB-4F29-BEC3-8EFD23F34B46}" destId="{B88C2271-23F0-4AE3-AF05-212A2798217D}" srcOrd="10" destOrd="0" presId="urn:microsoft.com/office/officeart/2005/8/layout/vProcess5"/>
    <dgm:cxn modelId="{434803B7-45BC-4268-8BB3-1AE59B681638}" type="presParOf" srcId="{931088F4-CFCB-4F29-BEC3-8EFD23F34B46}" destId="{162F6E6D-CAC1-4A0F-96EC-060F6184C9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05E34F-602C-4955-8D22-CA978228AB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84E577-3265-43C4-9357-778D5D7E00EF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altLang="pl-PL" sz="1200" b="1" dirty="0" smtClean="0">
              <a:solidFill>
                <a:schemeClr val="tx1"/>
              </a:solidFill>
              <a:latin typeface="+mn-lt"/>
            </a:rPr>
            <a:t>Rozporządzenia 883/2004 oraz 987/2009 mają zastosowanie do obywateli państw trzecich, pod warunkiem, że zamieszkują oni legalnie na terytorium państwa członkowskiego i ich sytuacja dotyczy więcej niż jednego państwa członkowskiego</a:t>
          </a:r>
          <a:endParaRPr lang="pl-PL" sz="1200" b="1" dirty="0">
            <a:solidFill>
              <a:schemeClr val="tx1"/>
            </a:solidFill>
            <a:latin typeface="+mn-lt"/>
          </a:endParaRPr>
        </a:p>
      </dgm:t>
    </dgm:pt>
    <dgm:pt modelId="{BB5DC9E4-6B78-4149-9BF8-BFE21C705272}" type="parTrans" cxnId="{E0518484-5DE8-4417-A110-C4782AAF14C5}">
      <dgm:prSet/>
      <dgm:spPr/>
      <dgm:t>
        <a:bodyPr/>
        <a:lstStyle/>
        <a:p>
          <a:endParaRPr lang="pl-PL"/>
        </a:p>
      </dgm:t>
    </dgm:pt>
    <dgm:pt modelId="{FA1340E9-629D-44FC-9FE5-34190ECC9D7C}" type="sibTrans" cxnId="{E0518484-5DE8-4417-A110-C4782AAF14C5}">
      <dgm:prSet/>
      <dgm:spPr/>
      <dgm:t>
        <a:bodyPr/>
        <a:lstStyle/>
        <a:p>
          <a:endParaRPr lang="pl-PL"/>
        </a:p>
      </dgm:t>
    </dgm:pt>
    <dgm:pt modelId="{FD796A20-EA0E-489C-BB0B-9583DAC2E811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ZUS może wydać dokument A1 dla obywatela państwa trzeciego, który legalnie mieszka w Polsce i  wykonuje pracę na terenie innego państwa członkowskiego oprócz Danii, Norwegii, Liechtensteinu, Islandii lub Szwajcarii</a:t>
          </a:r>
          <a:endParaRPr lang="pl-PL" sz="1200" b="1" dirty="0">
            <a:solidFill>
              <a:schemeClr val="tx1"/>
            </a:solidFill>
          </a:endParaRPr>
        </a:p>
      </dgm:t>
    </dgm:pt>
    <dgm:pt modelId="{722EF244-D2A4-49B3-B52A-94196D4A952A}" type="parTrans" cxnId="{48FE3F8D-2A7D-40B8-9D49-642634BD11BA}">
      <dgm:prSet/>
      <dgm:spPr/>
      <dgm:t>
        <a:bodyPr/>
        <a:lstStyle/>
        <a:p>
          <a:endParaRPr lang="pl-PL"/>
        </a:p>
      </dgm:t>
    </dgm:pt>
    <dgm:pt modelId="{E127DDA4-37A8-4B58-8B7A-81846E818432}" type="sibTrans" cxnId="{48FE3F8D-2A7D-40B8-9D49-642634BD11BA}">
      <dgm:prSet/>
      <dgm:spPr/>
      <dgm:t>
        <a:bodyPr/>
        <a:lstStyle/>
        <a:p>
          <a:endParaRPr lang="pl-PL"/>
        </a:p>
      </dgm:t>
    </dgm:pt>
    <dgm:pt modelId="{E64028B4-1404-4B8E-9E2A-1B6767481B9E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bg1"/>
              </a:solidFill>
            </a:rPr>
            <a:t>Obywatel państwa trzeciego legalnie zamieszkuje w Polsce jeżeli posiada:</a:t>
          </a:r>
        </a:p>
        <a:p>
          <a:r>
            <a:rPr lang="pl-PL" sz="1200" b="1" dirty="0" smtClean="0">
              <a:solidFill>
                <a:schemeClr val="bg1"/>
              </a:solidFill>
              <a:sym typeface="Wingdings"/>
            </a:rPr>
            <a:t></a:t>
          </a:r>
          <a:r>
            <a:rPr lang="pl-PL" sz="1200" b="1" dirty="0" smtClean="0">
              <a:solidFill>
                <a:schemeClr val="bg1"/>
              </a:solidFill>
            </a:rPr>
            <a:t>zezwolenie na pobyt stały /czasowy </a:t>
          </a:r>
        </a:p>
        <a:p>
          <a:r>
            <a:rPr lang="pl-PL" sz="1200" b="1" dirty="0" smtClean="0">
              <a:solidFill>
                <a:schemeClr val="bg1"/>
              </a:solidFill>
              <a:sym typeface="Wingdings"/>
            </a:rPr>
            <a:t></a:t>
          </a:r>
          <a:r>
            <a:rPr lang="pl-PL" sz="1200" b="1" dirty="0" smtClean="0">
              <a:solidFill>
                <a:schemeClr val="bg1"/>
              </a:solidFill>
            </a:rPr>
            <a:t> wizę </a:t>
          </a:r>
          <a:r>
            <a:rPr lang="pl-PL" sz="1200" b="1" dirty="0" err="1" smtClean="0">
              <a:solidFill>
                <a:schemeClr val="bg1"/>
              </a:solidFill>
            </a:rPr>
            <a:t>Schengen</a:t>
          </a:r>
          <a:r>
            <a:rPr lang="pl-PL" sz="1200" b="1" dirty="0" smtClean="0">
              <a:solidFill>
                <a:schemeClr val="bg1"/>
              </a:solidFill>
            </a:rPr>
            <a:t> czy wizę krajową wydaną w związku z wykonywaniem pracy </a:t>
          </a:r>
        </a:p>
        <a:p>
          <a:r>
            <a:rPr lang="pl-PL" sz="1200" b="1" dirty="0" smtClean="0">
              <a:solidFill>
                <a:schemeClr val="bg1"/>
              </a:solidFill>
            </a:rPr>
            <a:t>oraz jest rezydentem podatkowym </a:t>
          </a:r>
          <a:br>
            <a:rPr lang="pl-PL" sz="1200" b="1" dirty="0" smtClean="0">
              <a:solidFill>
                <a:schemeClr val="bg1"/>
              </a:solidFill>
            </a:rPr>
          </a:br>
          <a:r>
            <a:rPr lang="pl-PL" sz="1200" b="1" dirty="0" smtClean="0">
              <a:solidFill>
                <a:schemeClr val="bg1"/>
              </a:solidFill>
            </a:rPr>
            <a:t>w Polsce</a:t>
          </a:r>
          <a:endParaRPr lang="pl-PL" sz="1200" dirty="0">
            <a:solidFill>
              <a:schemeClr val="bg1"/>
            </a:solidFill>
          </a:endParaRPr>
        </a:p>
      </dgm:t>
    </dgm:pt>
    <dgm:pt modelId="{5C51EEDF-0771-467B-895C-2BAC178F1C65}" type="parTrans" cxnId="{FF0B5B44-8E37-45F8-B668-0076B2BDCAAC}">
      <dgm:prSet/>
      <dgm:spPr/>
      <dgm:t>
        <a:bodyPr/>
        <a:lstStyle/>
        <a:p>
          <a:endParaRPr lang="pl-PL"/>
        </a:p>
      </dgm:t>
    </dgm:pt>
    <dgm:pt modelId="{C25B7732-F5FB-42E4-8498-6AFEB86F5D5F}" type="sibTrans" cxnId="{FF0B5B44-8E37-45F8-B668-0076B2BDCAAC}">
      <dgm:prSet/>
      <dgm:spPr/>
      <dgm:t>
        <a:bodyPr/>
        <a:lstStyle/>
        <a:p>
          <a:endParaRPr lang="pl-PL"/>
        </a:p>
      </dgm:t>
    </dgm:pt>
    <dgm:pt modelId="{E290982D-A9E5-4AFD-BB51-AB5968C45DF8}">
      <dgm:prSet phldrT="[Tekst]" custT="1"/>
      <dgm:spPr/>
      <dgm:t>
        <a:bodyPr/>
        <a:lstStyle/>
        <a:p>
          <a:r>
            <a:rPr lang="pl-PL" sz="1600" b="1" dirty="0" smtClean="0"/>
            <a:t>Do wniosków US-3 i US-4  oprócz informacji US-54 należy dołączyć dokument pobytowy oraz dokument CFR-1</a:t>
          </a:r>
          <a:endParaRPr lang="pl-PL" sz="1600" b="1" dirty="0"/>
        </a:p>
      </dgm:t>
    </dgm:pt>
    <dgm:pt modelId="{052BA7AE-C609-42F6-8275-3FB9D8BE8B11}" type="parTrans" cxnId="{88C7166F-A733-4BF5-875C-DF2BDE151CBA}">
      <dgm:prSet/>
      <dgm:spPr/>
      <dgm:t>
        <a:bodyPr/>
        <a:lstStyle/>
        <a:p>
          <a:endParaRPr lang="pl-PL"/>
        </a:p>
      </dgm:t>
    </dgm:pt>
    <dgm:pt modelId="{FB8ABD3A-3E07-4F0C-8355-AF8F1C2DEA12}" type="sibTrans" cxnId="{88C7166F-A733-4BF5-875C-DF2BDE151CBA}">
      <dgm:prSet/>
      <dgm:spPr/>
      <dgm:t>
        <a:bodyPr/>
        <a:lstStyle/>
        <a:p>
          <a:endParaRPr lang="pl-PL"/>
        </a:p>
      </dgm:t>
    </dgm:pt>
    <dgm:pt modelId="{739C77D7-405B-427E-B765-75A4E40DB15D}" type="pres">
      <dgm:prSet presAssocID="{2805E34F-602C-4955-8D22-CA978228AB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E82739D-063A-4ABA-B96E-3E3D87B98A49}" type="pres">
      <dgm:prSet presAssocID="{1484E577-3265-43C4-9357-778D5D7E00E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5D5A38-341D-4822-BB3E-3654F1C61295}" type="pres">
      <dgm:prSet presAssocID="{FA1340E9-629D-44FC-9FE5-34190ECC9D7C}" presName="sibTrans" presStyleCnt="0"/>
      <dgm:spPr/>
    </dgm:pt>
    <dgm:pt modelId="{25AA768F-54D4-456A-957B-A6404CB9260D}" type="pres">
      <dgm:prSet presAssocID="{FD796A20-EA0E-489C-BB0B-9583DAC2E8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B116F0-6788-4C5E-993D-0D0C5B465543}" type="pres">
      <dgm:prSet presAssocID="{E127DDA4-37A8-4B58-8B7A-81846E818432}" presName="sibTrans" presStyleCnt="0"/>
      <dgm:spPr/>
    </dgm:pt>
    <dgm:pt modelId="{EECC15DA-D908-410A-B763-BDE3F80DFA87}" type="pres">
      <dgm:prSet presAssocID="{E64028B4-1404-4B8E-9E2A-1B6767481B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CB1D74-0FD8-471A-8542-AEB1D8D35F6A}" type="pres">
      <dgm:prSet presAssocID="{C25B7732-F5FB-42E4-8498-6AFEB86F5D5F}" presName="sibTrans" presStyleCnt="0"/>
      <dgm:spPr/>
    </dgm:pt>
    <dgm:pt modelId="{F5145A1B-F883-425D-8E51-ED15B9519DC3}" type="pres">
      <dgm:prSet presAssocID="{E290982D-A9E5-4AFD-BB51-AB5968C45D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A33DC7-62A2-4C09-A857-DBD2FCDE37D0}" type="presOf" srcId="{E290982D-A9E5-4AFD-BB51-AB5968C45DF8}" destId="{F5145A1B-F883-425D-8E51-ED15B9519DC3}" srcOrd="0" destOrd="0" presId="urn:microsoft.com/office/officeart/2005/8/layout/default"/>
    <dgm:cxn modelId="{8080FD50-0C48-49C4-8B14-FE1E5FE51E81}" type="presOf" srcId="{1484E577-3265-43C4-9357-778D5D7E00EF}" destId="{EE82739D-063A-4ABA-B96E-3E3D87B98A49}" srcOrd="0" destOrd="0" presId="urn:microsoft.com/office/officeart/2005/8/layout/default"/>
    <dgm:cxn modelId="{30CA21DE-13FA-4D5E-84B7-0070445638A8}" type="presOf" srcId="{E64028B4-1404-4B8E-9E2A-1B6767481B9E}" destId="{EECC15DA-D908-410A-B763-BDE3F80DFA87}" srcOrd="0" destOrd="0" presId="urn:microsoft.com/office/officeart/2005/8/layout/default"/>
    <dgm:cxn modelId="{BAE93932-9353-429A-BDC1-7F518C5430E3}" type="presOf" srcId="{2805E34F-602C-4955-8D22-CA978228AB93}" destId="{739C77D7-405B-427E-B765-75A4E40DB15D}" srcOrd="0" destOrd="0" presId="urn:microsoft.com/office/officeart/2005/8/layout/default"/>
    <dgm:cxn modelId="{48FE3F8D-2A7D-40B8-9D49-642634BD11BA}" srcId="{2805E34F-602C-4955-8D22-CA978228AB93}" destId="{FD796A20-EA0E-489C-BB0B-9583DAC2E811}" srcOrd="1" destOrd="0" parTransId="{722EF244-D2A4-49B3-B52A-94196D4A952A}" sibTransId="{E127DDA4-37A8-4B58-8B7A-81846E818432}"/>
    <dgm:cxn modelId="{88C7166F-A733-4BF5-875C-DF2BDE151CBA}" srcId="{2805E34F-602C-4955-8D22-CA978228AB93}" destId="{E290982D-A9E5-4AFD-BB51-AB5968C45DF8}" srcOrd="3" destOrd="0" parTransId="{052BA7AE-C609-42F6-8275-3FB9D8BE8B11}" sibTransId="{FB8ABD3A-3E07-4F0C-8355-AF8F1C2DEA12}"/>
    <dgm:cxn modelId="{E0518484-5DE8-4417-A110-C4782AAF14C5}" srcId="{2805E34F-602C-4955-8D22-CA978228AB93}" destId="{1484E577-3265-43C4-9357-778D5D7E00EF}" srcOrd="0" destOrd="0" parTransId="{BB5DC9E4-6B78-4149-9BF8-BFE21C705272}" sibTransId="{FA1340E9-629D-44FC-9FE5-34190ECC9D7C}"/>
    <dgm:cxn modelId="{B84A8086-8524-4161-B041-034D661D721F}" type="presOf" srcId="{FD796A20-EA0E-489C-BB0B-9583DAC2E811}" destId="{25AA768F-54D4-456A-957B-A6404CB9260D}" srcOrd="0" destOrd="0" presId="urn:microsoft.com/office/officeart/2005/8/layout/default"/>
    <dgm:cxn modelId="{FF0B5B44-8E37-45F8-B668-0076B2BDCAAC}" srcId="{2805E34F-602C-4955-8D22-CA978228AB93}" destId="{E64028B4-1404-4B8E-9E2A-1B6767481B9E}" srcOrd="2" destOrd="0" parTransId="{5C51EEDF-0771-467B-895C-2BAC178F1C65}" sibTransId="{C25B7732-F5FB-42E4-8498-6AFEB86F5D5F}"/>
    <dgm:cxn modelId="{506709C8-6EBA-48AA-999A-3B730D71AE09}" type="presParOf" srcId="{739C77D7-405B-427E-B765-75A4E40DB15D}" destId="{EE82739D-063A-4ABA-B96E-3E3D87B98A49}" srcOrd="0" destOrd="0" presId="urn:microsoft.com/office/officeart/2005/8/layout/default"/>
    <dgm:cxn modelId="{76C05B7D-BF80-4CF3-BA75-D39A20389314}" type="presParOf" srcId="{739C77D7-405B-427E-B765-75A4E40DB15D}" destId="{8B5D5A38-341D-4822-BB3E-3654F1C61295}" srcOrd="1" destOrd="0" presId="urn:microsoft.com/office/officeart/2005/8/layout/default"/>
    <dgm:cxn modelId="{B2850292-8C34-449A-80D0-8B1857197A3B}" type="presParOf" srcId="{739C77D7-405B-427E-B765-75A4E40DB15D}" destId="{25AA768F-54D4-456A-957B-A6404CB9260D}" srcOrd="2" destOrd="0" presId="urn:microsoft.com/office/officeart/2005/8/layout/default"/>
    <dgm:cxn modelId="{7090CE93-E076-4944-B934-BE311074CF22}" type="presParOf" srcId="{739C77D7-405B-427E-B765-75A4E40DB15D}" destId="{93B116F0-6788-4C5E-993D-0D0C5B465543}" srcOrd="3" destOrd="0" presId="urn:microsoft.com/office/officeart/2005/8/layout/default"/>
    <dgm:cxn modelId="{ED7F7F1B-00D4-469E-8D25-52A2696ED3E3}" type="presParOf" srcId="{739C77D7-405B-427E-B765-75A4E40DB15D}" destId="{EECC15DA-D908-410A-B763-BDE3F80DFA87}" srcOrd="4" destOrd="0" presId="urn:microsoft.com/office/officeart/2005/8/layout/default"/>
    <dgm:cxn modelId="{21F7CB76-EFF9-4878-B1BB-A20665B0980E}" type="presParOf" srcId="{739C77D7-405B-427E-B765-75A4E40DB15D}" destId="{57CB1D74-0FD8-471A-8542-AEB1D8D35F6A}" srcOrd="5" destOrd="0" presId="urn:microsoft.com/office/officeart/2005/8/layout/default"/>
    <dgm:cxn modelId="{AC435358-D533-440E-BF60-90B24C2048B2}" type="presParOf" srcId="{739C77D7-405B-427E-B765-75A4E40DB15D}" destId="{F5145A1B-F883-425D-8E51-ED15B9519D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48C23-C87C-4C32-8E3C-55DCC20728A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AD8FD37-1E48-4874-AAA1-D69EDB975A7A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600" b="1" dirty="0" smtClean="0"/>
            <a:t>Art. 12 ust. 1- wniosek US-3</a:t>
          </a:r>
        </a:p>
        <a:p>
          <a:r>
            <a:rPr lang="pl-PL" sz="1600" b="1" dirty="0" smtClean="0"/>
            <a:t>praca za granicą ma charakter jednorazowy, incydentalny</a:t>
          </a:r>
          <a:endParaRPr lang="pl-PL" sz="1600" b="1" dirty="0"/>
        </a:p>
      </dgm:t>
    </dgm:pt>
    <dgm:pt modelId="{C031AB90-7384-4E67-9522-E8C957674EA1}" type="parTrans" cxnId="{3B1726D0-0B06-4C9C-8638-6B2E775AC791}">
      <dgm:prSet/>
      <dgm:spPr/>
      <dgm:t>
        <a:bodyPr/>
        <a:lstStyle/>
        <a:p>
          <a:endParaRPr lang="pl-PL"/>
        </a:p>
      </dgm:t>
    </dgm:pt>
    <dgm:pt modelId="{8AD37A35-F067-4799-919B-A3316FCFC768}" type="sibTrans" cxnId="{3B1726D0-0B06-4C9C-8638-6B2E775AC791}">
      <dgm:prSet/>
      <dgm:spPr/>
      <dgm:t>
        <a:bodyPr/>
        <a:lstStyle/>
        <a:p>
          <a:endParaRPr lang="pl-PL"/>
        </a:p>
      </dgm:t>
    </dgm:pt>
    <dgm:pt modelId="{CCB92189-54C9-4644-8967-235272A8E037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600" b="1" dirty="0" smtClean="0">
              <a:latin typeface="+mn-lt"/>
            </a:rPr>
            <a:t>Art. 13 ust. 1- wniosek US-4</a:t>
          </a:r>
        </a:p>
        <a:p>
          <a:r>
            <a:rPr lang="pl-PL" sz="1600" b="1" dirty="0" smtClean="0">
              <a:latin typeface="+mn-lt"/>
            </a:rPr>
            <a:t>praca za granicą i praca w Polsce mają charakter jednoczesny lub naprzemienny, sytuacja ta utrzymuje się</a:t>
          </a:r>
          <a:endParaRPr lang="pl-PL" sz="1600" b="1" dirty="0">
            <a:latin typeface="+mn-lt"/>
          </a:endParaRPr>
        </a:p>
      </dgm:t>
    </dgm:pt>
    <dgm:pt modelId="{5F325AB9-9A71-4E9B-9576-B2CD63003D92}" type="parTrans" cxnId="{9651BB04-547D-44E6-881B-0A46F11439A0}">
      <dgm:prSet/>
      <dgm:spPr/>
      <dgm:t>
        <a:bodyPr/>
        <a:lstStyle/>
        <a:p>
          <a:endParaRPr lang="pl-PL"/>
        </a:p>
      </dgm:t>
    </dgm:pt>
    <dgm:pt modelId="{FC39F00D-D702-4CB2-BC3A-4F72B2568280}" type="sibTrans" cxnId="{9651BB04-547D-44E6-881B-0A46F11439A0}">
      <dgm:prSet/>
      <dgm:spPr/>
      <dgm:t>
        <a:bodyPr/>
        <a:lstStyle/>
        <a:p>
          <a:endParaRPr lang="pl-PL"/>
        </a:p>
      </dgm:t>
    </dgm:pt>
    <dgm:pt modelId="{3C41973E-5497-40F7-930F-6F2E393E4057}" type="pres">
      <dgm:prSet presAssocID="{1E148C23-C87C-4C32-8E3C-55DCC20728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2AC2F5-61E8-49CB-B03B-F5B7FC100B32}" type="pres">
      <dgm:prSet presAssocID="{6AD8FD37-1E48-4874-AAA1-D69EDB975A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3CECBA-0BEF-448A-B218-E24E57749D2B}" type="pres">
      <dgm:prSet presAssocID="{CCB92189-54C9-4644-8967-235272A8E03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51BB04-547D-44E6-881B-0A46F11439A0}" srcId="{1E148C23-C87C-4C32-8E3C-55DCC20728A0}" destId="{CCB92189-54C9-4644-8967-235272A8E037}" srcOrd="1" destOrd="0" parTransId="{5F325AB9-9A71-4E9B-9576-B2CD63003D92}" sibTransId="{FC39F00D-D702-4CB2-BC3A-4F72B2568280}"/>
    <dgm:cxn modelId="{3B1726D0-0B06-4C9C-8638-6B2E775AC791}" srcId="{1E148C23-C87C-4C32-8E3C-55DCC20728A0}" destId="{6AD8FD37-1E48-4874-AAA1-D69EDB975A7A}" srcOrd="0" destOrd="0" parTransId="{C031AB90-7384-4E67-9522-E8C957674EA1}" sibTransId="{8AD37A35-F067-4799-919B-A3316FCFC768}"/>
    <dgm:cxn modelId="{5437EF33-26B3-4497-A42D-C80E59BC561E}" type="presOf" srcId="{1E148C23-C87C-4C32-8E3C-55DCC20728A0}" destId="{3C41973E-5497-40F7-930F-6F2E393E4057}" srcOrd="0" destOrd="0" presId="urn:microsoft.com/office/officeart/2005/8/layout/arrow1"/>
    <dgm:cxn modelId="{D70DBDB1-B414-4079-AFA8-1E8380AC36FE}" type="presOf" srcId="{6AD8FD37-1E48-4874-AAA1-D69EDB975A7A}" destId="{492AC2F5-61E8-49CB-B03B-F5B7FC100B32}" srcOrd="0" destOrd="0" presId="urn:microsoft.com/office/officeart/2005/8/layout/arrow1"/>
    <dgm:cxn modelId="{709C58B6-1FE7-4F6F-8025-B85D86A92AA5}" type="presOf" srcId="{CCB92189-54C9-4644-8967-235272A8E037}" destId="{EF3CECBA-0BEF-448A-B218-E24E57749D2B}" srcOrd="0" destOrd="0" presId="urn:microsoft.com/office/officeart/2005/8/layout/arrow1"/>
    <dgm:cxn modelId="{018C9ADE-E928-4431-92C5-4C347BD00412}" type="presParOf" srcId="{3C41973E-5497-40F7-930F-6F2E393E4057}" destId="{492AC2F5-61E8-49CB-B03B-F5B7FC100B32}" srcOrd="0" destOrd="0" presId="urn:microsoft.com/office/officeart/2005/8/layout/arrow1"/>
    <dgm:cxn modelId="{115B68B8-047A-48D9-B2E7-B6237BF18C3B}" type="presParOf" srcId="{3C41973E-5497-40F7-930F-6F2E393E4057}" destId="{EF3CECBA-0BEF-448A-B218-E24E57749D2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AAF678-9CB7-4E02-97C4-CFE680C27CC4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5F0C3C-BDCE-4CFE-B124-84A47C3EE58A}">
      <dgm:prSet phldrT="[Tekst]" custT="1"/>
      <dgm:spPr/>
      <dgm:t>
        <a:bodyPr/>
        <a:lstStyle/>
        <a:p>
          <a:pPr algn="ctr"/>
          <a:r>
            <a:rPr lang="pl-PL" sz="1800" b="1" dirty="0" smtClean="0">
              <a:solidFill>
                <a:schemeClr val="tx1"/>
              </a:solidFill>
            </a:rPr>
            <a:t>Zaświadczenie A1 w oparciu o art. 12 ust. 1 wydane w związku z oddelegowaniem </a:t>
          </a:r>
          <a:endParaRPr lang="pl-PL" sz="1800" b="1" dirty="0">
            <a:solidFill>
              <a:schemeClr val="tx1"/>
            </a:solidFill>
          </a:endParaRPr>
        </a:p>
      </dgm:t>
    </dgm:pt>
    <dgm:pt modelId="{DC6195CB-46D0-41A9-860F-C2B57FBDD166}" type="parTrans" cxnId="{78358663-97FE-42F1-A1FA-12DAC60BEB6B}">
      <dgm:prSet/>
      <dgm:spPr/>
      <dgm:t>
        <a:bodyPr/>
        <a:lstStyle/>
        <a:p>
          <a:endParaRPr lang="pl-PL"/>
        </a:p>
      </dgm:t>
    </dgm:pt>
    <dgm:pt modelId="{97FE44FF-3EC2-434C-856E-3AE5E17C0868}" type="sibTrans" cxnId="{78358663-97FE-42F1-A1FA-12DAC60BEB6B}">
      <dgm:prSet/>
      <dgm:spPr/>
      <dgm:t>
        <a:bodyPr/>
        <a:lstStyle/>
        <a:p>
          <a:endParaRPr lang="pl-PL"/>
        </a:p>
      </dgm:t>
    </dgm:pt>
    <dgm:pt modelId="{B77A6E24-66C0-471A-A3CD-3750095EDB93}">
      <dgm:prSet phldrT="[Tekst]" custT="1"/>
      <dgm:spPr/>
      <dgm:t>
        <a:bodyPr/>
        <a:lstStyle/>
        <a:p>
          <a:pPr algn="ctr"/>
          <a:r>
            <a:rPr lang="pl-PL" sz="1800" b="1" dirty="0" smtClean="0"/>
            <a:t>Zaświadczenie A1 w oparciu o art. 13 wydane w związku z wykonywaniem pracy najemnej na terenie dwóch lub kilku państw</a:t>
          </a:r>
          <a:endParaRPr lang="pl-PL" sz="1800" b="1" dirty="0"/>
        </a:p>
      </dgm:t>
    </dgm:pt>
    <dgm:pt modelId="{93952AF5-8112-4C13-9EE4-BB91ADB0F21F}" type="parTrans" cxnId="{4AF5938F-FAC5-4E73-B8C1-4E5CAE47777A}">
      <dgm:prSet/>
      <dgm:spPr/>
      <dgm:t>
        <a:bodyPr/>
        <a:lstStyle/>
        <a:p>
          <a:endParaRPr lang="pl-PL"/>
        </a:p>
      </dgm:t>
    </dgm:pt>
    <dgm:pt modelId="{41901720-57DE-4896-B7FA-6C805BFD3E4C}" type="sibTrans" cxnId="{4AF5938F-FAC5-4E73-B8C1-4E5CAE47777A}">
      <dgm:prSet/>
      <dgm:spPr/>
      <dgm:t>
        <a:bodyPr/>
        <a:lstStyle/>
        <a:p>
          <a:endParaRPr lang="pl-PL"/>
        </a:p>
      </dgm:t>
    </dgm:pt>
    <dgm:pt modelId="{A4D422ED-261D-4263-86F5-7672FD1EE9D0}" type="pres">
      <dgm:prSet presAssocID="{87AAF678-9CB7-4E02-97C4-CFE680C27CC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1EFE155-D584-499C-9889-3EF2B623B666}" type="pres">
      <dgm:prSet presAssocID="{725F0C3C-BDCE-4CFE-B124-84A47C3EE58A}" presName="upArrow" presStyleLbl="node1" presStyleIdx="0" presStyleCnt="2" custAng="4738769" custScaleY="172218" custLinFactX="103174" custLinFactNeighborX="200000" custLinFactNeighborY="-3168"/>
      <dgm:spPr/>
    </dgm:pt>
    <dgm:pt modelId="{78B56B34-EF66-447D-8150-6B6B152A89C1}" type="pres">
      <dgm:prSet presAssocID="{725F0C3C-BDCE-4CFE-B124-84A47C3EE58A}" presName="upArrowText" presStyleLbl="revTx" presStyleIdx="0" presStyleCnt="2" custLinFactNeighborX="-27093" custLinFactNeighborY="-171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74A352-4543-4571-BEBD-F46A38A84E84}" type="pres">
      <dgm:prSet presAssocID="{B77A6E24-66C0-471A-A3CD-3750095EDB93}" presName="downArrow" presStyleLbl="node1" presStyleIdx="1" presStyleCnt="2" custAng="15738925" custScaleY="154438" custLinFactX="100000" custLinFactNeighborX="103527" custLinFactNeighborY="-3929"/>
      <dgm:spPr/>
    </dgm:pt>
    <dgm:pt modelId="{6BF507BF-2590-4089-ADC9-A546F077110B}" type="pres">
      <dgm:prSet presAssocID="{B77A6E24-66C0-471A-A3CD-3750095EDB93}" presName="downArrowText" presStyleLbl="revTx" presStyleIdx="1" presStyleCnt="2" custLinFactNeighborX="-61830" custLinFactNeighborY="188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8358663-97FE-42F1-A1FA-12DAC60BEB6B}" srcId="{87AAF678-9CB7-4E02-97C4-CFE680C27CC4}" destId="{725F0C3C-BDCE-4CFE-B124-84A47C3EE58A}" srcOrd="0" destOrd="0" parTransId="{DC6195CB-46D0-41A9-860F-C2B57FBDD166}" sibTransId="{97FE44FF-3EC2-434C-856E-3AE5E17C0868}"/>
    <dgm:cxn modelId="{4AF5938F-FAC5-4E73-B8C1-4E5CAE47777A}" srcId="{87AAF678-9CB7-4E02-97C4-CFE680C27CC4}" destId="{B77A6E24-66C0-471A-A3CD-3750095EDB93}" srcOrd="1" destOrd="0" parTransId="{93952AF5-8112-4C13-9EE4-BB91ADB0F21F}" sibTransId="{41901720-57DE-4896-B7FA-6C805BFD3E4C}"/>
    <dgm:cxn modelId="{84704A54-B4A3-4216-99FF-653DBF251FC3}" type="presOf" srcId="{B77A6E24-66C0-471A-A3CD-3750095EDB93}" destId="{6BF507BF-2590-4089-ADC9-A546F077110B}" srcOrd="0" destOrd="0" presId="urn:microsoft.com/office/officeart/2005/8/layout/arrow4"/>
    <dgm:cxn modelId="{5754D6C2-4ABD-4B99-9305-5102A30A6E53}" type="presOf" srcId="{725F0C3C-BDCE-4CFE-B124-84A47C3EE58A}" destId="{78B56B34-EF66-447D-8150-6B6B152A89C1}" srcOrd="0" destOrd="0" presId="urn:microsoft.com/office/officeart/2005/8/layout/arrow4"/>
    <dgm:cxn modelId="{221D5FD5-BDDC-48A5-B936-A3E097B53D6A}" type="presOf" srcId="{87AAF678-9CB7-4E02-97C4-CFE680C27CC4}" destId="{A4D422ED-261D-4263-86F5-7672FD1EE9D0}" srcOrd="0" destOrd="0" presId="urn:microsoft.com/office/officeart/2005/8/layout/arrow4"/>
    <dgm:cxn modelId="{9D3254D5-4D3D-48DA-B8AC-335D72D84FD9}" type="presParOf" srcId="{A4D422ED-261D-4263-86F5-7672FD1EE9D0}" destId="{D1EFE155-D584-499C-9889-3EF2B623B666}" srcOrd="0" destOrd="0" presId="urn:microsoft.com/office/officeart/2005/8/layout/arrow4"/>
    <dgm:cxn modelId="{BF6AB5D5-69F2-46B0-B822-2946F3FE3778}" type="presParOf" srcId="{A4D422ED-261D-4263-86F5-7672FD1EE9D0}" destId="{78B56B34-EF66-447D-8150-6B6B152A89C1}" srcOrd="1" destOrd="0" presId="urn:microsoft.com/office/officeart/2005/8/layout/arrow4"/>
    <dgm:cxn modelId="{65773282-86FD-4711-84A8-80F3DA70B8E8}" type="presParOf" srcId="{A4D422ED-261D-4263-86F5-7672FD1EE9D0}" destId="{FC74A352-4543-4571-BEBD-F46A38A84E84}" srcOrd="2" destOrd="0" presId="urn:microsoft.com/office/officeart/2005/8/layout/arrow4"/>
    <dgm:cxn modelId="{42BD1968-F3EA-43D5-8FBB-0525B91963D4}" type="presParOf" srcId="{A4D422ED-261D-4263-86F5-7672FD1EE9D0}" destId="{6BF507BF-2590-4089-ADC9-A546F077110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148C23-C87C-4C32-8E3C-55DCC20728A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C41973E-5497-40F7-930F-6F2E393E4057}" type="pres">
      <dgm:prSet presAssocID="{1E148C23-C87C-4C32-8E3C-55DCC20728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FA8CB4B6-09AA-477C-BAAA-D8A4B3AB7F71}" type="presOf" srcId="{1E148C23-C87C-4C32-8E3C-55DCC20728A0}" destId="{3C41973E-5497-40F7-930F-6F2E393E4057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C2CBF0-2E58-4A3C-B6BC-DEFE5731CD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3FFBC450-BF0F-45F2-B036-3CAB13C41A6A}">
      <dgm:prSet phldrT="[Tekst]" custT="1"/>
      <dgm:spPr/>
      <dgm:t>
        <a:bodyPr/>
        <a:lstStyle/>
        <a:p>
          <a:r>
            <a:rPr lang="pl-PL" sz="1400" b="1" i="0" dirty="0" smtClean="0">
              <a:solidFill>
                <a:schemeClr val="tx1"/>
              </a:solidFill>
            </a:rPr>
            <a:t>Praca za granicą nie doszła do skutku</a:t>
          </a:r>
          <a:endParaRPr lang="pl-PL" sz="1400" b="1" i="0" dirty="0">
            <a:solidFill>
              <a:schemeClr val="tx1"/>
            </a:solidFill>
          </a:endParaRPr>
        </a:p>
      </dgm:t>
    </dgm:pt>
    <dgm:pt modelId="{1DE0DA74-FB55-483E-951F-EE794F492FA3}" type="parTrans" cxnId="{E140D1A0-D577-4D45-B299-AA73EF6B8BFE}">
      <dgm:prSet/>
      <dgm:spPr/>
      <dgm:t>
        <a:bodyPr/>
        <a:lstStyle/>
        <a:p>
          <a:endParaRPr lang="pl-PL"/>
        </a:p>
      </dgm:t>
    </dgm:pt>
    <dgm:pt modelId="{15F8E2AB-ADD9-4D24-B9C3-E14A930EE471}" type="sibTrans" cxnId="{E140D1A0-D577-4D45-B299-AA73EF6B8BFE}">
      <dgm:prSet/>
      <dgm:spPr/>
      <dgm:t>
        <a:bodyPr/>
        <a:lstStyle/>
        <a:p>
          <a:endParaRPr lang="pl-PL"/>
        </a:p>
      </dgm:t>
    </dgm:pt>
    <dgm:pt modelId="{5ECE38A0-6444-414B-8FAC-2ACDAC5DD7F7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Okres pracy za granicą zakończył się </a:t>
          </a:r>
          <a:endParaRPr lang="pl-PL" sz="1400" b="1" dirty="0">
            <a:solidFill>
              <a:schemeClr val="tx1"/>
            </a:solidFill>
          </a:endParaRPr>
        </a:p>
      </dgm:t>
    </dgm:pt>
    <dgm:pt modelId="{B4788977-FFE6-4247-97BE-B437961BC4A2}" type="parTrans" cxnId="{263D7A6F-A089-4A2C-B849-EED9AD0A7366}">
      <dgm:prSet/>
      <dgm:spPr/>
      <dgm:t>
        <a:bodyPr/>
        <a:lstStyle/>
        <a:p>
          <a:endParaRPr lang="pl-PL"/>
        </a:p>
      </dgm:t>
    </dgm:pt>
    <dgm:pt modelId="{FF95BE93-B9BE-4E3F-A609-8A76E1CA8276}" type="sibTrans" cxnId="{263D7A6F-A089-4A2C-B849-EED9AD0A7366}">
      <dgm:prSet/>
      <dgm:spPr/>
      <dgm:t>
        <a:bodyPr/>
        <a:lstStyle/>
        <a:p>
          <a:endParaRPr lang="pl-PL"/>
        </a:p>
      </dgm:t>
    </dgm:pt>
    <dgm:pt modelId="{338804AE-97F3-48C5-B9EF-9EA429B99EAA}">
      <dgm:prSet phldrT="[Tekst]" custT="1"/>
      <dgm:spPr/>
      <dgm:t>
        <a:bodyPr/>
        <a:lstStyle/>
        <a:p>
          <a:r>
            <a:rPr lang="pl-PL" sz="1400" b="1" dirty="0" smtClean="0"/>
            <a:t>Nastąpiła zmiana miejsca wykonywania pracy za granicą, zmiana podstawy prawnej, zmiana danych identyfikacyjnych, adresu siedziby płatnika</a:t>
          </a:r>
          <a:endParaRPr lang="pl-PL" sz="1400" b="1" dirty="0"/>
        </a:p>
      </dgm:t>
    </dgm:pt>
    <dgm:pt modelId="{C5263CFB-A1D8-4050-AE3E-A66FFD8C83C7}" type="parTrans" cxnId="{45EB8F7C-C73C-4F81-9E54-DB471043C8EC}">
      <dgm:prSet/>
      <dgm:spPr/>
      <dgm:t>
        <a:bodyPr/>
        <a:lstStyle/>
        <a:p>
          <a:endParaRPr lang="pl-PL"/>
        </a:p>
      </dgm:t>
    </dgm:pt>
    <dgm:pt modelId="{F80768BC-9482-45EC-963D-E03AB6C107E1}" type="sibTrans" cxnId="{45EB8F7C-C73C-4F81-9E54-DB471043C8EC}">
      <dgm:prSet/>
      <dgm:spPr/>
      <dgm:t>
        <a:bodyPr/>
        <a:lstStyle/>
        <a:p>
          <a:endParaRPr lang="pl-PL"/>
        </a:p>
      </dgm:t>
    </dgm:pt>
    <dgm:pt modelId="{4DC6211D-FAC4-4F51-B5D9-1607A90578A6}" type="pres">
      <dgm:prSet presAssocID="{71C2CBF0-2E58-4A3C-B6BC-DEFE5731CD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4563634A-770F-4045-98EE-ED878D4EB233}" type="pres">
      <dgm:prSet presAssocID="{71C2CBF0-2E58-4A3C-B6BC-DEFE5731CD97}" presName="Name1" presStyleCnt="0"/>
      <dgm:spPr/>
    </dgm:pt>
    <dgm:pt modelId="{29FD44BC-4557-4F59-8FA0-F1D1125DA857}" type="pres">
      <dgm:prSet presAssocID="{71C2CBF0-2E58-4A3C-B6BC-DEFE5731CD97}" presName="cycle" presStyleCnt="0"/>
      <dgm:spPr/>
    </dgm:pt>
    <dgm:pt modelId="{50E14B1B-AA1F-4A5A-8C21-31E85B4FD13D}" type="pres">
      <dgm:prSet presAssocID="{71C2CBF0-2E58-4A3C-B6BC-DEFE5731CD97}" presName="srcNode" presStyleLbl="node1" presStyleIdx="0" presStyleCnt="3"/>
      <dgm:spPr/>
    </dgm:pt>
    <dgm:pt modelId="{6F40D3F7-86EE-4367-9975-72C6E8CE410C}" type="pres">
      <dgm:prSet presAssocID="{71C2CBF0-2E58-4A3C-B6BC-DEFE5731CD97}" presName="conn" presStyleLbl="parChTrans1D2" presStyleIdx="0" presStyleCnt="1"/>
      <dgm:spPr/>
      <dgm:t>
        <a:bodyPr/>
        <a:lstStyle/>
        <a:p>
          <a:endParaRPr lang="pl-PL"/>
        </a:p>
      </dgm:t>
    </dgm:pt>
    <dgm:pt modelId="{36D1EFE8-D2D7-48A1-AB81-D48E0827A764}" type="pres">
      <dgm:prSet presAssocID="{71C2CBF0-2E58-4A3C-B6BC-DEFE5731CD97}" presName="extraNode" presStyleLbl="node1" presStyleIdx="0" presStyleCnt="3"/>
      <dgm:spPr/>
    </dgm:pt>
    <dgm:pt modelId="{7CD2C63F-1119-4F21-A8C0-FBE9206FA0EE}" type="pres">
      <dgm:prSet presAssocID="{71C2CBF0-2E58-4A3C-B6BC-DEFE5731CD97}" presName="dstNode" presStyleLbl="node1" presStyleIdx="0" presStyleCnt="3"/>
      <dgm:spPr/>
    </dgm:pt>
    <dgm:pt modelId="{ACD97967-0D56-42F7-AF7B-68052A0426B6}" type="pres">
      <dgm:prSet presAssocID="{3FFBC450-BF0F-45F2-B036-3CAB13C41A6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F9CA52-36FE-474C-8FF7-1959841C48D2}" type="pres">
      <dgm:prSet presAssocID="{3FFBC450-BF0F-45F2-B036-3CAB13C41A6A}" presName="accent_1" presStyleCnt="0"/>
      <dgm:spPr/>
    </dgm:pt>
    <dgm:pt modelId="{FE704088-429B-45CC-BA96-1997768365A2}" type="pres">
      <dgm:prSet presAssocID="{3FFBC450-BF0F-45F2-B036-3CAB13C41A6A}" presName="accentRepeatNode" presStyleLbl="solidFgAcc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5400000" scaled="1"/>
          <a:tileRect/>
        </a:gradFill>
      </dgm:spPr>
    </dgm:pt>
    <dgm:pt modelId="{DCC5F4BC-8C28-464D-A07B-733EBBB5F01C}" type="pres">
      <dgm:prSet presAssocID="{5ECE38A0-6444-414B-8FAC-2ACDAC5DD7F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5372EE-67BB-4A9C-85AE-5C0672FB2A45}" type="pres">
      <dgm:prSet presAssocID="{5ECE38A0-6444-414B-8FAC-2ACDAC5DD7F7}" presName="accent_2" presStyleCnt="0"/>
      <dgm:spPr/>
    </dgm:pt>
    <dgm:pt modelId="{1C627133-3D15-4376-899E-395BEA56D921}" type="pres">
      <dgm:prSet presAssocID="{5ECE38A0-6444-414B-8FAC-2ACDAC5DD7F7}" presName="accentRepeatNode" presStyleLbl="solidFgAcc1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</dgm:pt>
    <dgm:pt modelId="{7432A0A4-3D14-44BB-AFA0-E16D7CB05B71}" type="pres">
      <dgm:prSet presAssocID="{338804AE-97F3-48C5-B9EF-9EA429B99EA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ADA4D8-0C2E-48ED-8504-E20531615FC0}" type="pres">
      <dgm:prSet presAssocID="{338804AE-97F3-48C5-B9EF-9EA429B99EAA}" presName="accent_3" presStyleCnt="0"/>
      <dgm:spPr/>
    </dgm:pt>
    <dgm:pt modelId="{F96DA08B-B893-485D-A8BD-175F079D437E}" type="pres">
      <dgm:prSet presAssocID="{338804AE-97F3-48C5-B9EF-9EA429B99EAA}" presName="accentRepeatNode" presStyleLbl="solidFgAcc1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</dgm:pt>
  </dgm:ptLst>
  <dgm:cxnLst>
    <dgm:cxn modelId="{60533D01-ACC1-4E78-896B-9906F3E68979}" type="presOf" srcId="{15F8E2AB-ADD9-4D24-B9C3-E14A930EE471}" destId="{6F40D3F7-86EE-4367-9975-72C6E8CE410C}" srcOrd="0" destOrd="0" presId="urn:microsoft.com/office/officeart/2008/layout/VerticalCurvedList"/>
    <dgm:cxn modelId="{A855A32B-62A2-4398-A154-FD268BB5F27E}" type="presOf" srcId="{3FFBC450-BF0F-45F2-B036-3CAB13C41A6A}" destId="{ACD97967-0D56-42F7-AF7B-68052A0426B6}" srcOrd="0" destOrd="0" presId="urn:microsoft.com/office/officeart/2008/layout/VerticalCurvedList"/>
    <dgm:cxn modelId="{E140D1A0-D577-4D45-B299-AA73EF6B8BFE}" srcId="{71C2CBF0-2E58-4A3C-B6BC-DEFE5731CD97}" destId="{3FFBC450-BF0F-45F2-B036-3CAB13C41A6A}" srcOrd="0" destOrd="0" parTransId="{1DE0DA74-FB55-483E-951F-EE794F492FA3}" sibTransId="{15F8E2AB-ADD9-4D24-B9C3-E14A930EE471}"/>
    <dgm:cxn modelId="{45EB8F7C-C73C-4F81-9E54-DB471043C8EC}" srcId="{71C2CBF0-2E58-4A3C-B6BC-DEFE5731CD97}" destId="{338804AE-97F3-48C5-B9EF-9EA429B99EAA}" srcOrd="2" destOrd="0" parTransId="{C5263CFB-A1D8-4050-AE3E-A66FFD8C83C7}" sibTransId="{F80768BC-9482-45EC-963D-E03AB6C107E1}"/>
    <dgm:cxn modelId="{D1C698A9-B3C6-48FB-A9BA-5CF595B73B66}" type="presOf" srcId="{338804AE-97F3-48C5-B9EF-9EA429B99EAA}" destId="{7432A0A4-3D14-44BB-AFA0-E16D7CB05B71}" srcOrd="0" destOrd="0" presId="urn:microsoft.com/office/officeart/2008/layout/VerticalCurvedList"/>
    <dgm:cxn modelId="{DE71522B-0952-491F-9DF1-F85EA906576C}" type="presOf" srcId="{71C2CBF0-2E58-4A3C-B6BC-DEFE5731CD97}" destId="{4DC6211D-FAC4-4F51-B5D9-1607A90578A6}" srcOrd="0" destOrd="0" presId="urn:microsoft.com/office/officeart/2008/layout/VerticalCurvedList"/>
    <dgm:cxn modelId="{263D7A6F-A089-4A2C-B849-EED9AD0A7366}" srcId="{71C2CBF0-2E58-4A3C-B6BC-DEFE5731CD97}" destId="{5ECE38A0-6444-414B-8FAC-2ACDAC5DD7F7}" srcOrd="1" destOrd="0" parTransId="{B4788977-FFE6-4247-97BE-B437961BC4A2}" sibTransId="{FF95BE93-B9BE-4E3F-A609-8A76E1CA8276}"/>
    <dgm:cxn modelId="{EEAD8712-BF10-4602-A2A2-3F2E2E583403}" type="presOf" srcId="{5ECE38A0-6444-414B-8FAC-2ACDAC5DD7F7}" destId="{DCC5F4BC-8C28-464D-A07B-733EBBB5F01C}" srcOrd="0" destOrd="0" presId="urn:microsoft.com/office/officeart/2008/layout/VerticalCurvedList"/>
    <dgm:cxn modelId="{6671E106-707E-4B6A-8AC3-6778FEC3C1A6}" type="presParOf" srcId="{4DC6211D-FAC4-4F51-B5D9-1607A90578A6}" destId="{4563634A-770F-4045-98EE-ED878D4EB233}" srcOrd="0" destOrd="0" presId="urn:microsoft.com/office/officeart/2008/layout/VerticalCurvedList"/>
    <dgm:cxn modelId="{30A369FC-25B5-4D2E-87A9-D8DA486C1973}" type="presParOf" srcId="{4563634A-770F-4045-98EE-ED878D4EB233}" destId="{29FD44BC-4557-4F59-8FA0-F1D1125DA857}" srcOrd="0" destOrd="0" presId="urn:microsoft.com/office/officeart/2008/layout/VerticalCurvedList"/>
    <dgm:cxn modelId="{D2D7BF73-D764-4656-A6F1-AD3D87926C21}" type="presParOf" srcId="{29FD44BC-4557-4F59-8FA0-F1D1125DA857}" destId="{50E14B1B-AA1F-4A5A-8C21-31E85B4FD13D}" srcOrd="0" destOrd="0" presId="urn:microsoft.com/office/officeart/2008/layout/VerticalCurvedList"/>
    <dgm:cxn modelId="{81D3391B-B652-4773-AA7B-9218F959A973}" type="presParOf" srcId="{29FD44BC-4557-4F59-8FA0-F1D1125DA857}" destId="{6F40D3F7-86EE-4367-9975-72C6E8CE410C}" srcOrd="1" destOrd="0" presId="urn:microsoft.com/office/officeart/2008/layout/VerticalCurvedList"/>
    <dgm:cxn modelId="{8D66C3CD-56CA-4F07-B51C-4278075FA9EC}" type="presParOf" srcId="{29FD44BC-4557-4F59-8FA0-F1D1125DA857}" destId="{36D1EFE8-D2D7-48A1-AB81-D48E0827A764}" srcOrd="2" destOrd="0" presId="urn:microsoft.com/office/officeart/2008/layout/VerticalCurvedList"/>
    <dgm:cxn modelId="{C81128EA-BA2D-40B7-B9EA-BD200250C917}" type="presParOf" srcId="{29FD44BC-4557-4F59-8FA0-F1D1125DA857}" destId="{7CD2C63F-1119-4F21-A8C0-FBE9206FA0EE}" srcOrd="3" destOrd="0" presId="urn:microsoft.com/office/officeart/2008/layout/VerticalCurvedList"/>
    <dgm:cxn modelId="{F75BF067-EBA4-4983-9F8D-126794FBF8B8}" type="presParOf" srcId="{4563634A-770F-4045-98EE-ED878D4EB233}" destId="{ACD97967-0D56-42F7-AF7B-68052A0426B6}" srcOrd="1" destOrd="0" presId="urn:microsoft.com/office/officeart/2008/layout/VerticalCurvedList"/>
    <dgm:cxn modelId="{A540164C-E7C4-4632-AE42-2F784F20D02E}" type="presParOf" srcId="{4563634A-770F-4045-98EE-ED878D4EB233}" destId="{08F9CA52-36FE-474C-8FF7-1959841C48D2}" srcOrd="2" destOrd="0" presId="urn:microsoft.com/office/officeart/2008/layout/VerticalCurvedList"/>
    <dgm:cxn modelId="{C4FEDF24-9D66-4033-A4D1-7944D081C43C}" type="presParOf" srcId="{08F9CA52-36FE-474C-8FF7-1959841C48D2}" destId="{FE704088-429B-45CC-BA96-1997768365A2}" srcOrd="0" destOrd="0" presId="urn:microsoft.com/office/officeart/2008/layout/VerticalCurvedList"/>
    <dgm:cxn modelId="{29713035-1C64-4829-A259-7F758367F145}" type="presParOf" srcId="{4563634A-770F-4045-98EE-ED878D4EB233}" destId="{DCC5F4BC-8C28-464D-A07B-733EBBB5F01C}" srcOrd="3" destOrd="0" presId="urn:microsoft.com/office/officeart/2008/layout/VerticalCurvedList"/>
    <dgm:cxn modelId="{D20C717B-A56B-408E-980E-00BC6531B480}" type="presParOf" srcId="{4563634A-770F-4045-98EE-ED878D4EB233}" destId="{F25372EE-67BB-4A9C-85AE-5C0672FB2A45}" srcOrd="4" destOrd="0" presId="urn:microsoft.com/office/officeart/2008/layout/VerticalCurvedList"/>
    <dgm:cxn modelId="{6C66581F-290A-4FA5-AA19-C9AFC5DEBE29}" type="presParOf" srcId="{F25372EE-67BB-4A9C-85AE-5C0672FB2A45}" destId="{1C627133-3D15-4376-899E-395BEA56D921}" srcOrd="0" destOrd="0" presId="urn:microsoft.com/office/officeart/2008/layout/VerticalCurvedList"/>
    <dgm:cxn modelId="{760B7A76-33C6-4B97-B778-18EEF321C7FC}" type="presParOf" srcId="{4563634A-770F-4045-98EE-ED878D4EB233}" destId="{7432A0A4-3D14-44BB-AFA0-E16D7CB05B71}" srcOrd="5" destOrd="0" presId="urn:microsoft.com/office/officeart/2008/layout/VerticalCurvedList"/>
    <dgm:cxn modelId="{303B0CF5-FA1D-4ED9-BCEB-8F9EB44405DD}" type="presParOf" srcId="{4563634A-770F-4045-98EE-ED878D4EB233}" destId="{D3ADA4D8-0C2E-48ED-8504-E20531615FC0}" srcOrd="6" destOrd="0" presId="urn:microsoft.com/office/officeart/2008/layout/VerticalCurvedList"/>
    <dgm:cxn modelId="{8961E22A-5861-4D48-A566-EB7EF2F75768}" type="presParOf" srcId="{D3ADA4D8-0C2E-48ED-8504-E20531615FC0}" destId="{F96DA08B-B893-485D-A8BD-175F079D43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060C5-9DE5-484C-A384-19CBD5413D2A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4BD731AB-0EEB-47C6-A7B3-25B15E159E32}">
      <dgm:prSet phldrT="[Tekst]" custT="1"/>
      <dgm:spPr/>
      <dgm:t>
        <a:bodyPr/>
        <a:lstStyle/>
        <a:p>
          <a:r>
            <a:rPr lang="pl-PL" sz="1400" b="1" dirty="0" smtClean="0"/>
            <a:t>Wydawany jest zawsze na wniosek</a:t>
          </a:r>
        </a:p>
        <a:p>
          <a:r>
            <a:rPr lang="pl-PL" sz="1400" b="1" dirty="0" smtClean="0"/>
            <a:t>m.in.:</a:t>
          </a:r>
        </a:p>
        <a:p>
          <a:r>
            <a:rPr lang="pl-PL" sz="1400" b="1" dirty="0" smtClean="0"/>
            <a:t>US-3 oddelegowanie (wnioskuje pracodawca)</a:t>
          </a:r>
        </a:p>
        <a:p>
          <a:r>
            <a:rPr lang="pl-PL" sz="1400" b="1" dirty="0" smtClean="0"/>
            <a:t>US-4 praca naprzemienna (wnioskuje pracodawca lub pracownik)</a:t>
          </a:r>
          <a:endParaRPr lang="pl-PL" sz="1400" b="1" dirty="0"/>
        </a:p>
      </dgm:t>
    </dgm:pt>
    <dgm:pt modelId="{90A94304-7EBE-42BA-B92A-0E16CF1DC4CE}" type="parTrans" cxnId="{385421ED-23D5-4FCA-ACEF-CCD7A607D44A}">
      <dgm:prSet/>
      <dgm:spPr/>
      <dgm:t>
        <a:bodyPr/>
        <a:lstStyle/>
        <a:p>
          <a:endParaRPr lang="pl-PL"/>
        </a:p>
      </dgm:t>
    </dgm:pt>
    <dgm:pt modelId="{A5916884-0625-4FBF-A4E5-C62B4EE54F23}" type="sibTrans" cxnId="{385421ED-23D5-4FCA-ACEF-CCD7A607D44A}">
      <dgm:prSet/>
      <dgm:spPr/>
      <dgm:t>
        <a:bodyPr/>
        <a:lstStyle/>
        <a:p>
          <a:endParaRPr lang="pl-PL"/>
        </a:p>
      </dgm:t>
    </dgm:pt>
    <dgm:pt modelId="{FE42B819-CA71-48FA-BFF4-AF8B8637E8C4}">
      <dgm:prSet/>
      <dgm:spPr/>
      <dgm:t>
        <a:bodyPr/>
        <a:lstStyle/>
        <a:p>
          <a:endParaRPr lang="pl-PL"/>
        </a:p>
      </dgm:t>
    </dgm:pt>
    <dgm:pt modelId="{B15C2418-C0CD-47A8-951F-41EF40833136}" type="parTrans" cxnId="{DF48FB5E-B4D3-469C-95E1-750349DAF338}">
      <dgm:prSet/>
      <dgm:spPr/>
      <dgm:t>
        <a:bodyPr/>
        <a:lstStyle/>
        <a:p>
          <a:endParaRPr lang="pl-PL"/>
        </a:p>
      </dgm:t>
    </dgm:pt>
    <dgm:pt modelId="{7F64307D-AD9A-49EC-8EFF-E199DF7260D9}" type="sibTrans" cxnId="{DF48FB5E-B4D3-469C-95E1-750349DAF338}">
      <dgm:prSet/>
      <dgm:spPr/>
      <dgm:t>
        <a:bodyPr/>
        <a:lstStyle/>
        <a:p>
          <a:endParaRPr lang="pl-PL"/>
        </a:p>
      </dgm:t>
    </dgm:pt>
    <dgm:pt modelId="{8BD8C780-6474-4D6B-934E-9565C52E2E3D}" type="pres">
      <dgm:prSet presAssocID="{D0B060C5-9DE5-484C-A384-19CBD5413D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82BABB-9776-4B3E-8558-E4993D7CE30E}" type="pres">
      <dgm:prSet presAssocID="{4BD731AB-0EEB-47C6-A7B3-25B15E159E32}" presName="node" presStyleLbl="node1" presStyleIdx="0" presStyleCnt="2" custScaleX="38189" custLinFactNeighborX="-602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8AA659-A80C-451C-8A10-6E554BE34F4B}" type="pres">
      <dgm:prSet presAssocID="{A5916884-0625-4FBF-A4E5-C62B4EE54F23}" presName="sibTrans" presStyleCnt="0"/>
      <dgm:spPr/>
    </dgm:pt>
    <dgm:pt modelId="{A9CC14A7-85D8-420A-9A84-E5A68E8FB3AB}" type="pres">
      <dgm:prSet presAssocID="{FE42B819-CA71-48FA-BFF4-AF8B8637E8C4}" presName="node" presStyleLbl="node1" presStyleIdx="1" presStyleCnt="2" custScaleX="40201" custLinFactNeighborX="-16140" custLinFactNeighborY="3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FA711B-F19B-416C-AB85-6478E2E1D47D}" type="presOf" srcId="{FE42B819-CA71-48FA-BFF4-AF8B8637E8C4}" destId="{A9CC14A7-85D8-420A-9A84-E5A68E8FB3AB}" srcOrd="0" destOrd="0" presId="urn:microsoft.com/office/officeart/2005/8/layout/hList6"/>
    <dgm:cxn modelId="{DF48FB5E-B4D3-469C-95E1-750349DAF338}" srcId="{D0B060C5-9DE5-484C-A384-19CBD5413D2A}" destId="{FE42B819-CA71-48FA-BFF4-AF8B8637E8C4}" srcOrd="1" destOrd="0" parTransId="{B15C2418-C0CD-47A8-951F-41EF40833136}" sibTransId="{7F64307D-AD9A-49EC-8EFF-E199DF7260D9}"/>
    <dgm:cxn modelId="{F7681AF1-B85D-42A2-8434-5283CDEFC476}" type="presOf" srcId="{4BD731AB-0EEB-47C6-A7B3-25B15E159E32}" destId="{7582BABB-9776-4B3E-8558-E4993D7CE30E}" srcOrd="0" destOrd="0" presId="urn:microsoft.com/office/officeart/2005/8/layout/hList6"/>
    <dgm:cxn modelId="{B478D987-E6AC-4852-A290-2AD377CCBA4D}" type="presOf" srcId="{D0B060C5-9DE5-484C-A384-19CBD5413D2A}" destId="{8BD8C780-6474-4D6B-934E-9565C52E2E3D}" srcOrd="0" destOrd="0" presId="urn:microsoft.com/office/officeart/2005/8/layout/hList6"/>
    <dgm:cxn modelId="{385421ED-23D5-4FCA-ACEF-CCD7A607D44A}" srcId="{D0B060C5-9DE5-484C-A384-19CBD5413D2A}" destId="{4BD731AB-0EEB-47C6-A7B3-25B15E159E32}" srcOrd="0" destOrd="0" parTransId="{90A94304-7EBE-42BA-B92A-0E16CF1DC4CE}" sibTransId="{A5916884-0625-4FBF-A4E5-C62B4EE54F23}"/>
    <dgm:cxn modelId="{4C30194C-A31D-4EDD-8EBA-1C756CBF3911}" type="presParOf" srcId="{8BD8C780-6474-4D6B-934E-9565C52E2E3D}" destId="{7582BABB-9776-4B3E-8558-E4993D7CE30E}" srcOrd="0" destOrd="0" presId="urn:microsoft.com/office/officeart/2005/8/layout/hList6"/>
    <dgm:cxn modelId="{42B29963-63B1-470C-9C7C-0E46DB06E3A3}" type="presParOf" srcId="{8BD8C780-6474-4D6B-934E-9565C52E2E3D}" destId="{E48AA659-A80C-451C-8A10-6E554BE34F4B}" srcOrd="1" destOrd="0" presId="urn:microsoft.com/office/officeart/2005/8/layout/hList6"/>
    <dgm:cxn modelId="{0C164B96-EC1B-45FA-94B5-73337DBD020C}" type="presParOf" srcId="{8BD8C780-6474-4D6B-934E-9565C52E2E3D}" destId="{A9CC14A7-85D8-420A-9A84-E5A68E8FB3A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C0103-E875-4CA4-A8F4-6D6549213778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38B28364-E521-4C56-A0E0-723D3DCE16AB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  <a:latin typeface="+mj-lt"/>
            </a:rPr>
            <a:t>liczba personelu w Polsce i za granicą</a:t>
          </a:r>
          <a:endParaRPr lang="pl-PL" sz="1800" b="1" dirty="0">
            <a:solidFill>
              <a:schemeClr val="tx1"/>
            </a:solidFill>
            <a:latin typeface="+mj-lt"/>
          </a:endParaRPr>
        </a:p>
      </dgm:t>
    </dgm:pt>
    <dgm:pt modelId="{384BD2A4-19A4-4B34-82AB-1520C889EECB}" type="parTrans" cxnId="{C66BC5EE-A0A7-4A0F-8E09-A8F65D64CA4B}">
      <dgm:prSet/>
      <dgm:spPr/>
      <dgm:t>
        <a:bodyPr/>
        <a:lstStyle/>
        <a:p>
          <a:endParaRPr lang="pl-PL"/>
        </a:p>
      </dgm:t>
    </dgm:pt>
    <dgm:pt modelId="{B4E52AF4-B7F1-47C8-A09A-B49B27577904}" type="sibTrans" cxnId="{C66BC5EE-A0A7-4A0F-8E09-A8F65D64CA4B}">
      <dgm:prSet/>
      <dgm:spPr/>
      <dgm:t>
        <a:bodyPr/>
        <a:lstStyle/>
        <a:p>
          <a:endParaRPr lang="pl-PL"/>
        </a:p>
      </dgm:t>
    </dgm:pt>
    <dgm:pt modelId="{2A38F4D6-8F3D-486B-944A-19731DEF8DD2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  <a:latin typeface="+mj-lt"/>
            </a:rPr>
            <a:t>państwo rekrutacji pracowników i zawierania umów</a:t>
          </a:r>
          <a:endParaRPr lang="pl-PL" sz="1800" b="1" dirty="0">
            <a:solidFill>
              <a:schemeClr val="tx1"/>
            </a:solidFill>
            <a:latin typeface="+mj-lt"/>
          </a:endParaRPr>
        </a:p>
      </dgm:t>
    </dgm:pt>
    <dgm:pt modelId="{7843CBD7-7BEC-4915-8A6B-67145B30E03A}" type="parTrans" cxnId="{13FF78EB-3916-4245-A0CF-081609644C7E}">
      <dgm:prSet/>
      <dgm:spPr/>
      <dgm:t>
        <a:bodyPr/>
        <a:lstStyle/>
        <a:p>
          <a:endParaRPr lang="pl-PL"/>
        </a:p>
      </dgm:t>
    </dgm:pt>
    <dgm:pt modelId="{494949F5-11E3-490B-8F6F-BDF974673E46}" type="sibTrans" cxnId="{13FF78EB-3916-4245-A0CF-081609644C7E}">
      <dgm:prSet/>
      <dgm:spPr/>
      <dgm:t>
        <a:bodyPr/>
        <a:lstStyle/>
        <a:p>
          <a:endParaRPr lang="pl-PL"/>
        </a:p>
      </dgm:t>
    </dgm:pt>
    <dgm:pt modelId="{14D89C20-B1CF-4B42-AA35-423D32865358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  <a:latin typeface="+mn-lt"/>
            </a:rPr>
            <a:t>liczba umów realizowanych w Polsce i za granicą</a:t>
          </a:r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1208F91B-84A9-43E0-91BC-E6D01BEE8218}" type="parTrans" cxnId="{C668ADD9-F04E-4873-A72E-F04F2097B1D8}">
      <dgm:prSet/>
      <dgm:spPr/>
      <dgm:t>
        <a:bodyPr/>
        <a:lstStyle/>
        <a:p>
          <a:endParaRPr lang="pl-PL"/>
        </a:p>
      </dgm:t>
    </dgm:pt>
    <dgm:pt modelId="{4FB638BA-4EE7-4306-B2CA-22F2EB877483}" type="sibTrans" cxnId="{C668ADD9-F04E-4873-A72E-F04F2097B1D8}">
      <dgm:prSet/>
      <dgm:spPr/>
      <dgm:t>
        <a:bodyPr/>
        <a:lstStyle/>
        <a:p>
          <a:endParaRPr lang="pl-PL"/>
        </a:p>
      </dgm:t>
    </dgm:pt>
    <dgm:pt modelId="{D26CB3FE-E901-41C8-9FC2-CA5E603973E0}">
      <dgm:prSet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  <a:latin typeface="+mn-lt"/>
            </a:rPr>
            <a:t>obroty osiągane w Polsce</a:t>
          </a:r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24EAC910-7C1F-4E80-8BF0-B92B91BC7460}" type="parTrans" cxnId="{02FB7004-1F7F-4EC8-976F-D996C638D080}">
      <dgm:prSet/>
      <dgm:spPr/>
      <dgm:t>
        <a:bodyPr/>
        <a:lstStyle/>
        <a:p>
          <a:endParaRPr lang="pl-PL"/>
        </a:p>
      </dgm:t>
    </dgm:pt>
    <dgm:pt modelId="{7DCB8E3B-AD36-4595-8FB5-F2DDA94EF722}" type="sibTrans" cxnId="{02FB7004-1F7F-4EC8-976F-D996C638D080}">
      <dgm:prSet/>
      <dgm:spPr/>
      <dgm:t>
        <a:bodyPr/>
        <a:lstStyle/>
        <a:p>
          <a:endParaRPr lang="pl-PL"/>
        </a:p>
      </dgm:t>
    </dgm:pt>
    <dgm:pt modelId="{38DA2218-8465-4F9F-A9D5-ABA1728B666E}" type="pres">
      <dgm:prSet presAssocID="{443C0103-E875-4CA4-A8F4-6D65492137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91A262-7D2B-4626-982B-753D13FD9977}" type="pres">
      <dgm:prSet presAssocID="{38B28364-E521-4C56-A0E0-723D3DCE16AB}" presName="parentLin" presStyleCnt="0"/>
      <dgm:spPr/>
      <dgm:t>
        <a:bodyPr/>
        <a:lstStyle/>
        <a:p>
          <a:endParaRPr lang="pl-PL"/>
        </a:p>
      </dgm:t>
    </dgm:pt>
    <dgm:pt modelId="{A45847FF-5F61-4EE0-871D-04CA1D7DEC6A}" type="pres">
      <dgm:prSet presAssocID="{38B28364-E521-4C56-A0E0-723D3DCE16AB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361AF8B7-5B56-49A7-A700-56DA2E02FA93}" type="pres">
      <dgm:prSet presAssocID="{38B28364-E521-4C56-A0E0-723D3DCE16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BB4B81-E832-440B-9F99-8AEC55A01519}" type="pres">
      <dgm:prSet presAssocID="{38B28364-E521-4C56-A0E0-723D3DCE16AB}" presName="negativeSpace" presStyleCnt="0"/>
      <dgm:spPr/>
      <dgm:t>
        <a:bodyPr/>
        <a:lstStyle/>
        <a:p>
          <a:endParaRPr lang="pl-PL"/>
        </a:p>
      </dgm:t>
    </dgm:pt>
    <dgm:pt modelId="{20F7362E-A511-4852-815B-DEDC7212824D}" type="pres">
      <dgm:prSet presAssocID="{38B28364-E521-4C56-A0E0-723D3DCE16AB}" presName="childText" presStyleLbl="conFgAcc1" presStyleIdx="0" presStyleCnt="4" custLinFactNeighborX="0" custLinFactNeighborY="64856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7DB89036-A324-4622-8B35-B2B9E7E2E835}" type="pres">
      <dgm:prSet presAssocID="{B4E52AF4-B7F1-47C8-A09A-B49B27577904}" presName="spaceBetweenRectangles" presStyleCnt="0"/>
      <dgm:spPr/>
      <dgm:t>
        <a:bodyPr/>
        <a:lstStyle/>
        <a:p>
          <a:endParaRPr lang="pl-PL"/>
        </a:p>
      </dgm:t>
    </dgm:pt>
    <dgm:pt modelId="{8CCFBEED-A1A8-46CB-A2F7-CDBEC313C457}" type="pres">
      <dgm:prSet presAssocID="{2A38F4D6-8F3D-486B-944A-19731DEF8DD2}" presName="parentLin" presStyleCnt="0"/>
      <dgm:spPr/>
      <dgm:t>
        <a:bodyPr/>
        <a:lstStyle/>
        <a:p>
          <a:endParaRPr lang="pl-PL"/>
        </a:p>
      </dgm:t>
    </dgm:pt>
    <dgm:pt modelId="{ABDE476C-0DD1-42A3-876B-D9D2D0C5A6F6}" type="pres">
      <dgm:prSet presAssocID="{2A38F4D6-8F3D-486B-944A-19731DEF8DD2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133849A2-701B-4DAD-A934-42B36F973033}" type="pres">
      <dgm:prSet presAssocID="{2A38F4D6-8F3D-486B-944A-19731DEF8D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6AD8CF-9B01-487B-95A7-62E96BBA7E41}" type="pres">
      <dgm:prSet presAssocID="{2A38F4D6-8F3D-486B-944A-19731DEF8DD2}" presName="negativeSpace" presStyleCnt="0"/>
      <dgm:spPr/>
      <dgm:t>
        <a:bodyPr/>
        <a:lstStyle/>
        <a:p>
          <a:endParaRPr lang="pl-PL"/>
        </a:p>
      </dgm:t>
    </dgm:pt>
    <dgm:pt modelId="{DD8B2F1B-3DA1-4802-89CE-7AF0A5267562}" type="pres">
      <dgm:prSet presAssocID="{2A38F4D6-8F3D-486B-944A-19731DEF8DD2}" presName="childText" presStyleLbl="conFgAcc1" presStyleIdx="1" presStyleCnt="4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297E4A5C-BDED-4CA6-88C1-CD42F3B56380}" type="pres">
      <dgm:prSet presAssocID="{494949F5-11E3-490B-8F6F-BDF974673E46}" presName="spaceBetweenRectangles" presStyleCnt="0"/>
      <dgm:spPr/>
      <dgm:t>
        <a:bodyPr/>
        <a:lstStyle/>
        <a:p>
          <a:endParaRPr lang="pl-PL"/>
        </a:p>
      </dgm:t>
    </dgm:pt>
    <dgm:pt modelId="{2D952149-9758-40F6-90CB-ED21CF1726A6}" type="pres">
      <dgm:prSet presAssocID="{14D89C20-B1CF-4B42-AA35-423D32865358}" presName="parentLin" presStyleCnt="0"/>
      <dgm:spPr/>
      <dgm:t>
        <a:bodyPr/>
        <a:lstStyle/>
        <a:p>
          <a:endParaRPr lang="pl-PL"/>
        </a:p>
      </dgm:t>
    </dgm:pt>
    <dgm:pt modelId="{04D3E43A-F87F-47FF-80F2-898DC9D78680}" type="pres">
      <dgm:prSet presAssocID="{14D89C20-B1CF-4B42-AA35-423D32865358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93AABA8D-5EC0-4107-B83D-177F2CFC812F}" type="pres">
      <dgm:prSet presAssocID="{14D89C20-B1CF-4B42-AA35-423D328653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6B37C8-7986-4A93-B3CB-886E07F605CD}" type="pres">
      <dgm:prSet presAssocID="{14D89C20-B1CF-4B42-AA35-423D32865358}" presName="negativeSpace" presStyleCnt="0"/>
      <dgm:spPr/>
      <dgm:t>
        <a:bodyPr/>
        <a:lstStyle/>
        <a:p>
          <a:endParaRPr lang="pl-PL"/>
        </a:p>
      </dgm:t>
    </dgm:pt>
    <dgm:pt modelId="{E69336F7-55B3-493B-8C14-0920EAF9E6FE}" type="pres">
      <dgm:prSet presAssocID="{14D89C20-B1CF-4B42-AA35-423D32865358}" presName="childText" presStyleLbl="conFgAcc1" presStyleIdx="2" presStyleCnt="4" custLinFactNeighborY="51708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6405336E-0622-4A58-9E6A-2F3BDBBB7BF0}" type="pres">
      <dgm:prSet presAssocID="{4FB638BA-4EE7-4306-B2CA-22F2EB877483}" presName="spaceBetweenRectangles" presStyleCnt="0"/>
      <dgm:spPr/>
      <dgm:t>
        <a:bodyPr/>
        <a:lstStyle/>
        <a:p>
          <a:endParaRPr lang="pl-PL"/>
        </a:p>
      </dgm:t>
    </dgm:pt>
    <dgm:pt modelId="{E655A316-6C47-4FD4-A43C-8916E2E24B29}" type="pres">
      <dgm:prSet presAssocID="{D26CB3FE-E901-41C8-9FC2-CA5E603973E0}" presName="parentLin" presStyleCnt="0"/>
      <dgm:spPr/>
      <dgm:t>
        <a:bodyPr/>
        <a:lstStyle/>
        <a:p>
          <a:endParaRPr lang="pl-PL"/>
        </a:p>
      </dgm:t>
    </dgm:pt>
    <dgm:pt modelId="{DAEE05C6-7563-4BF4-A98B-83E4862692E5}" type="pres">
      <dgm:prSet presAssocID="{D26CB3FE-E901-41C8-9FC2-CA5E603973E0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45DCB6A8-3855-4CA7-853C-5273424C30AC}" type="pres">
      <dgm:prSet presAssocID="{D26CB3FE-E901-41C8-9FC2-CA5E603973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EEDEC1-E82C-4DD9-9C22-48538DFCFD9A}" type="pres">
      <dgm:prSet presAssocID="{D26CB3FE-E901-41C8-9FC2-CA5E603973E0}" presName="negativeSpace" presStyleCnt="0"/>
      <dgm:spPr/>
      <dgm:t>
        <a:bodyPr/>
        <a:lstStyle/>
        <a:p>
          <a:endParaRPr lang="pl-PL"/>
        </a:p>
      </dgm:t>
    </dgm:pt>
    <dgm:pt modelId="{DC8F13A7-A37C-4AF5-9DF4-F92EB20FB42A}" type="pres">
      <dgm:prSet presAssocID="{D26CB3FE-E901-41C8-9FC2-CA5E603973E0}" presName="childText" presStyleLbl="conFgAcc1" presStyleIdx="3" presStyleCnt="4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</dgm:ptLst>
  <dgm:cxnLst>
    <dgm:cxn modelId="{13FF78EB-3916-4245-A0CF-081609644C7E}" srcId="{443C0103-E875-4CA4-A8F4-6D6549213778}" destId="{2A38F4D6-8F3D-486B-944A-19731DEF8DD2}" srcOrd="1" destOrd="0" parTransId="{7843CBD7-7BEC-4915-8A6B-67145B30E03A}" sibTransId="{494949F5-11E3-490B-8F6F-BDF974673E46}"/>
    <dgm:cxn modelId="{E8F8132E-1D86-4DC9-8A75-5E91616AA64B}" type="presOf" srcId="{D26CB3FE-E901-41C8-9FC2-CA5E603973E0}" destId="{DAEE05C6-7563-4BF4-A98B-83E4862692E5}" srcOrd="0" destOrd="0" presId="urn:microsoft.com/office/officeart/2005/8/layout/list1"/>
    <dgm:cxn modelId="{975E2D46-D89E-41AE-A77C-47CFBDF2D3DA}" type="presOf" srcId="{38B28364-E521-4C56-A0E0-723D3DCE16AB}" destId="{A45847FF-5F61-4EE0-871D-04CA1D7DEC6A}" srcOrd="0" destOrd="0" presId="urn:microsoft.com/office/officeart/2005/8/layout/list1"/>
    <dgm:cxn modelId="{A7060EE6-8C11-4C4E-A574-280E6356ACC7}" type="presOf" srcId="{D26CB3FE-E901-41C8-9FC2-CA5E603973E0}" destId="{45DCB6A8-3855-4CA7-853C-5273424C30AC}" srcOrd="1" destOrd="0" presId="urn:microsoft.com/office/officeart/2005/8/layout/list1"/>
    <dgm:cxn modelId="{64AEEBF0-EDEE-44D1-AC69-128CE38A27EE}" type="presOf" srcId="{2A38F4D6-8F3D-486B-944A-19731DEF8DD2}" destId="{133849A2-701B-4DAD-A934-42B36F973033}" srcOrd="1" destOrd="0" presId="urn:microsoft.com/office/officeart/2005/8/layout/list1"/>
    <dgm:cxn modelId="{C1347275-9A8C-47D1-BD14-2D89D59635C5}" type="presOf" srcId="{38B28364-E521-4C56-A0E0-723D3DCE16AB}" destId="{361AF8B7-5B56-49A7-A700-56DA2E02FA93}" srcOrd="1" destOrd="0" presId="urn:microsoft.com/office/officeart/2005/8/layout/list1"/>
    <dgm:cxn modelId="{AAC07110-F2B8-4FAB-8905-400817E5AAA0}" type="presOf" srcId="{14D89C20-B1CF-4B42-AA35-423D32865358}" destId="{93AABA8D-5EC0-4107-B83D-177F2CFC812F}" srcOrd="1" destOrd="0" presId="urn:microsoft.com/office/officeart/2005/8/layout/list1"/>
    <dgm:cxn modelId="{2ECF215F-2BAB-4880-A778-25E500D6B53C}" type="presOf" srcId="{443C0103-E875-4CA4-A8F4-6D6549213778}" destId="{38DA2218-8465-4F9F-A9D5-ABA1728B666E}" srcOrd="0" destOrd="0" presId="urn:microsoft.com/office/officeart/2005/8/layout/list1"/>
    <dgm:cxn modelId="{C66BC5EE-A0A7-4A0F-8E09-A8F65D64CA4B}" srcId="{443C0103-E875-4CA4-A8F4-6D6549213778}" destId="{38B28364-E521-4C56-A0E0-723D3DCE16AB}" srcOrd="0" destOrd="0" parTransId="{384BD2A4-19A4-4B34-82AB-1520C889EECB}" sibTransId="{B4E52AF4-B7F1-47C8-A09A-B49B27577904}"/>
    <dgm:cxn modelId="{68E44BBF-876F-4ACA-8695-AE6557B3C6F8}" type="presOf" srcId="{2A38F4D6-8F3D-486B-944A-19731DEF8DD2}" destId="{ABDE476C-0DD1-42A3-876B-D9D2D0C5A6F6}" srcOrd="0" destOrd="0" presId="urn:microsoft.com/office/officeart/2005/8/layout/list1"/>
    <dgm:cxn modelId="{C668ADD9-F04E-4873-A72E-F04F2097B1D8}" srcId="{443C0103-E875-4CA4-A8F4-6D6549213778}" destId="{14D89C20-B1CF-4B42-AA35-423D32865358}" srcOrd="2" destOrd="0" parTransId="{1208F91B-84A9-43E0-91BC-E6D01BEE8218}" sibTransId="{4FB638BA-4EE7-4306-B2CA-22F2EB877483}"/>
    <dgm:cxn modelId="{02FB7004-1F7F-4EC8-976F-D996C638D080}" srcId="{443C0103-E875-4CA4-A8F4-6D6549213778}" destId="{D26CB3FE-E901-41C8-9FC2-CA5E603973E0}" srcOrd="3" destOrd="0" parTransId="{24EAC910-7C1F-4E80-8BF0-B92B91BC7460}" sibTransId="{7DCB8E3B-AD36-4595-8FB5-F2DDA94EF722}"/>
    <dgm:cxn modelId="{80742B52-174C-4400-9A20-6A3B52C4F904}" type="presOf" srcId="{14D89C20-B1CF-4B42-AA35-423D32865358}" destId="{04D3E43A-F87F-47FF-80F2-898DC9D78680}" srcOrd="0" destOrd="0" presId="urn:microsoft.com/office/officeart/2005/8/layout/list1"/>
    <dgm:cxn modelId="{8794B7DE-76D7-4699-A4F8-A5B81824595E}" type="presParOf" srcId="{38DA2218-8465-4F9F-A9D5-ABA1728B666E}" destId="{5691A262-7D2B-4626-982B-753D13FD9977}" srcOrd="0" destOrd="0" presId="urn:microsoft.com/office/officeart/2005/8/layout/list1"/>
    <dgm:cxn modelId="{221807FA-8E5D-4EF4-B9A7-A5173A30A02A}" type="presParOf" srcId="{5691A262-7D2B-4626-982B-753D13FD9977}" destId="{A45847FF-5F61-4EE0-871D-04CA1D7DEC6A}" srcOrd="0" destOrd="0" presId="urn:microsoft.com/office/officeart/2005/8/layout/list1"/>
    <dgm:cxn modelId="{10E2D258-6B98-4237-9C6C-37D3BAF94CC5}" type="presParOf" srcId="{5691A262-7D2B-4626-982B-753D13FD9977}" destId="{361AF8B7-5B56-49A7-A700-56DA2E02FA93}" srcOrd="1" destOrd="0" presId="urn:microsoft.com/office/officeart/2005/8/layout/list1"/>
    <dgm:cxn modelId="{D6B61FB5-1446-440A-8D09-9BD8FD80B451}" type="presParOf" srcId="{38DA2218-8465-4F9F-A9D5-ABA1728B666E}" destId="{65BB4B81-E832-440B-9F99-8AEC55A01519}" srcOrd="1" destOrd="0" presId="urn:microsoft.com/office/officeart/2005/8/layout/list1"/>
    <dgm:cxn modelId="{5AAEDEA0-8DFE-43A1-9DD0-33F9E345DD7B}" type="presParOf" srcId="{38DA2218-8465-4F9F-A9D5-ABA1728B666E}" destId="{20F7362E-A511-4852-815B-DEDC7212824D}" srcOrd="2" destOrd="0" presId="urn:microsoft.com/office/officeart/2005/8/layout/list1"/>
    <dgm:cxn modelId="{BEF8CE6C-44F6-4DD8-A666-0ACAD7D059A2}" type="presParOf" srcId="{38DA2218-8465-4F9F-A9D5-ABA1728B666E}" destId="{7DB89036-A324-4622-8B35-B2B9E7E2E835}" srcOrd="3" destOrd="0" presId="urn:microsoft.com/office/officeart/2005/8/layout/list1"/>
    <dgm:cxn modelId="{AA6D3356-3F47-4EF9-99BB-26A8CD0DCB10}" type="presParOf" srcId="{38DA2218-8465-4F9F-A9D5-ABA1728B666E}" destId="{8CCFBEED-A1A8-46CB-A2F7-CDBEC313C457}" srcOrd="4" destOrd="0" presId="urn:microsoft.com/office/officeart/2005/8/layout/list1"/>
    <dgm:cxn modelId="{81F11FEE-C84A-4EEA-B9B2-5FA639C92BC3}" type="presParOf" srcId="{8CCFBEED-A1A8-46CB-A2F7-CDBEC313C457}" destId="{ABDE476C-0DD1-42A3-876B-D9D2D0C5A6F6}" srcOrd="0" destOrd="0" presId="urn:microsoft.com/office/officeart/2005/8/layout/list1"/>
    <dgm:cxn modelId="{886A9F50-9C2A-443D-B004-00A27CD7CFE8}" type="presParOf" srcId="{8CCFBEED-A1A8-46CB-A2F7-CDBEC313C457}" destId="{133849A2-701B-4DAD-A934-42B36F973033}" srcOrd="1" destOrd="0" presId="urn:microsoft.com/office/officeart/2005/8/layout/list1"/>
    <dgm:cxn modelId="{D34B4F95-E538-4DED-8E4B-C8BB2AF80144}" type="presParOf" srcId="{38DA2218-8465-4F9F-A9D5-ABA1728B666E}" destId="{B66AD8CF-9B01-487B-95A7-62E96BBA7E41}" srcOrd="5" destOrd="0" presId="urn:microsoft.com/office/officeart/2005/8/layout/list1"/>
    <dgm:cxn modelId="{3E9F1A0F-D77F-4C8C-89DE-6E9488302601}" type="presParOf" srcId="{38DA2218-8465-4F9F-A9D5-ABA1728B666E}" destId="{DD8B2F1B-3DA1-4802-89CE-7AF0A5267562}" srcOrd="6" destOrd="0" presId="urn:microsoft.com/office/officeart/2005/8/layout/list1"/>
    <dgm:cxn modelId="{E2A1F565-CDB8-4C94-96CB-BA731BDD6917}" type="presParOf" srcId="{38DA2218-8465-4F9F-A9D5-ABA1728B666E}" destId="{297E4A5C-BDED-4CA6-88C1-CD42F3B56380}" srcOrd="7" destOrd="0" presId="urn:microsoft.com/office/officeart/2005/8/layout/list1"/>
    <dgm:cxn modelId="{A8773517-CA63-4EF5-AD3A-7332159FFC0E}" type="presParOf" srcId="{38DA2218-8465-4F9F-A9D5-ABA1728B666E}" destId="{2D952149-9758-40F6-90CB-ED21CF1726A6}" srcOrd="8" destOrd="0" presId="urn:microsoft.com/office/officeart/2005/8/layout/list1"/>
    <dgm:cxn modelId="{10F417CB-9B23-4B48-8CD3-5F3B7C1513BA}" type="presParOf" srcId="{2D952149-9758-40F6-90CB-ED21CF1726A6}" destId="{04D3E43A-F87F-47FF-80F2-898DC9D78680}" srcOrd="0" destOrd="0" presId="urn:microsoft.com/office/officeart/2005/8/layout/list1"/>
    <dgm:cxn modelId="{D9BD9991-F1DE-4AFF-8832-1120D119AB07}" type="presParOf" srcId="{2D952149-9758-40F6-90CB-ED21CF1726A6}" destId="{93AABA8D-5EC0-4107-B83D-177F2CFC812F}" srcOrd="1" destOrd="0" presId="urn:microsoft.com/office/officeart/2005/8/layout/list1"/>
    <dgm:cxn modelId="{F262E0BB-F3E8-4240-A00A-31825CCE41B3}" type="presParOf" srcId="{38DA2218-8465-4F9F-A9D5-ABA1728B666E}" destId="{086B37C8-7986-4A93-B3CB-886E07F605CD}" srcOrd="9" destOrd="0" presId="urn:microsoft.com/office/officeart/2005/8/layout/list1"/>
    <dgm:cxn modelId="{E83FD456-A7F1-4E05-B216-912D60D34C9A}" type="presParOf" srcId="{38DA2218-8465-4F9F-A9D5-ABA1728B666E}" destId="{E69336F7-55B3-493B-8C14-0920EAF9E6FE}" srcOrd="10" destOrd="0" presId="urn:microsoft.com/office/officeart/2005/8/layout/list1"/>
    <dgm:cxn modelId="{B2FF83B7-EC7D-423E-84B3-986D3A683EB6}" type="presParOf" srcId="{38DA2218-8465-4F9F-A9D5-ABA1728B666E}" destId="{6405336E-0622-4A58-9E6A-2F3BDBBB7BF0}" srcOrd="11" destOrd="0" presId="urn:microsoft.com/office/officeart/2005/8/layout/list1"/>
    <dgm:cxn modelId="{94C79B71-A3ED-4601-993F-FCE64FE680A2}" type="presParOf" srcId="{38DA2218-8465-4F9F-A9D5-ABA1728B666E}" destId="{E655A316-6C47-4FD4-A43C-8916E2E24B29}" srcOrd="12" destOrd="0" presId="urn:microsoft.com/office/officeart/2005/8/layout/list1"/>
    <dgm:cxn modelId="{6DFEA348-60AE-46CE-91BA-D9D29A13F8FC}" type="presParOf" srcId="{E655A316-6C47-4FD4-A43C-8916E2E24B29}" destId="{DAEE05C6-7563-4BF4-A98B-83E4862692E5}" srcOrd="0" destOrd="0" presId="urn:microsoft.com/office/officeart/2005/8/layout/list1"/>
    <dgm:cxn modelId="{E4C85FFF-1F10-401C-8A9A-14BC2913150A}" type="presParOf" srcId="{E655A316-6C47-4FD4-A43C-8916E2E24B29}" destId="{45DCB6A8-3855-4CA7-853C-5273424C30AC}" srcOrd="1" destOrd="0" presId="urn:microsoft.com/office/officeart/2005/8/layout/list1"/>
    <dgm:cxn modelId="{C1BFF327-941D-418E-BC06-5B3043709C82}" type="presParOf" srcId="{38DA2218-8465-4F9F-A9D5-ABA1728B666E}" destId="{3BEEDEC1-E82C-4DD9-9C22-48538DFCFD9A}" srcOrd="13" destOrd="0" presId="urn:microsoft.com/office/officeart/2005/8/layout/list1"/>
    <dgm:cxn modelId="{9C6F1CC8-C2A7-464D-B8ED-4AE563EEF32A}" type="presParOf" srcId="{38DA2218-8465-4F9F-A9D5-ABA1728B666E}" destId="{DC8F13A7-A37C-4AF5-9DF4-F92EB20FB4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96920-9372-4020-AD13-9119520026FE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869D09F-2383-4980-8413-44A3115C5385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altLang="pl-PL" sz="1800" b="1" dirty="0" smtClean="0">
              <a:solidFill>
                <a:schemeClr val="tx1"/>
              </a:solidFill>
              <a:latin typeface="+mn-lt"/>
            </a:rPr>
            <a:t>odpowiedzialność za rekrutację</a:t>
          </a:r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1DD8D890-A303-4FD1-9106-2DD5826BA03F}" type="parTrans" cxnId="{8F152939-FDC4-4835-9928-CD6583000803}">
      <dgm:prSet/>
      <dgm:spPr/>
      <dgm:t>
        <a:bodyPr/>
        <a:lstStyle/>
        <a:p>
          <a:endParaRPr lang="pl-PL"/>
        </a:p>
      </dgm:t>
    </dgm:pt>
    <dgm:pt modelId="{89945084-62FF-40A9-8BD7-48A41B9BAB09}" type="sibTrans" cxnId="{8F152939-FDC4-4835-9928-CD6583000803}">
      <dgm:prSet/>
      <dgm:spPr/>
      <dgm:t>
        <a:bodyPr/>
        <a:lstStyle/>
        <a:p>
          <a:endParaRPr lang="pl-PL"/>
        </a:p>
      </dgm:t>
    </dgm:pt>
    <dgm:pt modelId="{59E20041-1389-4F70-AD4C-02E529E49B45}">
      <dgm:prSet phldrT="[Teks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 dirty="0"/>
        </a:p>
      </dgm:t>
    </dgm:pt>
    <dgm:pt modelId="{7780FE55-6EA7-4FF8-9FA4-3324F3F6CB2B}" type="parTrans" cxnId="{848FF39A-C21D-444F-823B-198834AC1864}">
      <dgm:prSet/>
      <dgm:spPr/>
      <dgm:t>
        <a:bodyPr/>
        <a:lstStyle/>
        <a:p>
          <a:endParaRPr lang="pl-PL"/>
        </a:p>
      </dgm:t>
    </dgm:pt>
    <dgm:pt modelId="{2FAFD1A5-CBD7-42A3-BDD9-7D6E5340932E}" type="sibTrans" cxnId="{848FF39A-C21D-444F-823B-198834AC1864}">
      <dgm:prSet/>
      <dgm:spPr/>
      <dgm:t>
        <a:bodyPr/>
        <a:lstStyle/>
        <a:p>
          <a:endParaRPr lang="pl-PL"/>
        </a:p>
      </dgm:t>
    </dgm:pt>
    <dgm:pt modelId="{15A499E9-8AE6-448D-8FC3-C68ACFFF80A8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altLang="pl-PL" sz="1800" b="1" dirty="0" smtClean="0">
              <a:solidFill>
                <a:schemeClr val="tx1"/>
              </a:solidFill>
              <a:latin typeface="+mn-lt"/>
            </a:rPr>
            <a:t>prawo do rozwiązania umowy </a:t>
          </a:r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F54A2661-AEF6-48FD-B17F-5223B7C61E7A}" type="parTrans" cxnId="{FAA8C86B-4CD2-46C4-80F3-C079845FA8F5}">
      <dgm:prSet/>
      <dgm:spPr/>
      <dgm:t>
        <a:bodyPr/>
        <a:lstStyle/>
        <a:p>
          <a:endParaRPr lang="pl-PL"/>
        </a:p>
      </dgm:t>
    </dgm:pt>
    <dgm:pt modelId="{9D66F5E1-22B1-424D-9AF6-081F3E79A04A}" type="sibTrans" cxnId="{FAA8C86B-4CD2-46C4-80F3-C079845FA8F5}">
      <dgm:prSet/>
      <dgm:spPr/>
      <dgm:t>
        <a:bodyPr/>
        <a:lstStyle/>
        <a:p>
          <a:endParaRPr lang="pl-PL"/>
        </a:p>
      </dgm:t>
    </dgm:pt>
    <dgm:pt modelId="{F66271F5-D6AD-4B7E-B9D1-A6474C9FD7DF}">
      <dgm:prSet phldrT="[Teks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 dirty="0"/>
        </a:p>
      </dgm:t>
    </dgm:pt>
    <dgm:pt modelId="{3BA777CC-7F3A-4588-8751-B80C07EEABBD}" type="parTrans" cxnId="{0C67D5AD-51A4-4685-915A-C604EA439727}">
      <dgm:prSet/>
      <dgm:spPr/>
      <dgm:t>
        <a:bodyPr/>
        <a:lstStyle/>
        <a:p>
          <a:endParaRPr lang="pl-PL"/>
        </a:p>
      </dgm:t>
    </dgm:pt>
    <dgm:pt modelId="{C9AEE634-981E-4FB6-A72D-342EF08CD911}" type="sibTrans" cxnId="{0C67D5AD-51A4-4685-915A-C604EA439727}">
      <dgm:prSet/>
      <dgm:spPr/>
      <dgm:t>
        <a:bodyPr/>
        <a:lstStyle/>
        <a:p>
          <a:endParaRPr lang="pl-PL"/>
        </a:p>
      </dgm:t>
    </dgm:pt>
    <dgm:pt modelId="{D98E6076-85E7-4996-B9F5-D1CEAF29004D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just"/>
          <a:r>
            <a:rPr lang="pl-PL" altLang="pl-PL" sz="1800" b="1" dirty="0" smtClean="0">
              <a:solidFill>
                <a:schemeClr val="tx1"/>
              </a:solidFill>
              <a:latin typeface="+mn-lt"/>
            </a:rPr>
            <a:t>stosowanie działań dyscyplinarnych</a:t>
          </a:r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F499626D-ABA3-48CE-A87B-28F0A6554C94}" type="parTrans" cxnId="{F626A0AA-FB8C-4E88-9481-C957DE38D17A}">
      <dgm:prSet/>
      <dgm:spPr/>
      <dgm:t>
        <a:bodyPr/>
        <a:lstStyle/>
        <a:p>
          <a:endParaRPr lang="pl-PL"/>
        </a:p>
      </dgm:t>
    </dgm:pt>
    <dgm:pt modelId="{72EE5682-4B08-4CF8-9AD0-068C495DEFDA}" type="sibTrans" cxnId="{F626A0AA-FB8C-4E88-9481-C957DE38D17A}">
      <dgm:prSet/>
      <dgm:spPr/>
      <dgm:t>
        <a:bodyPr/>
        <a:lstStyle/>
        <a:p>
          <a:endParaRPr lang="pl-PL"/>
        </a:p>
      </dgm:t>
    </dgm:pt>
    <dgm:pt modelId="{9CB61A8E-95E3-40B4-AECF-AB5718C67AA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endParaRPr lang="pl-PL" sz="2000" dirty="0"/>
        </a:p>
      </dgm:t>
    </dgm:pt>
    <dgm:pt modelId="{6FBA8F3D-A207-45EF-8722-9C44F5A2A2A5}" type="parTrans" cxnId="{66F5156B-BFF8-4DC4-B064-78CA6426EA8B}">
      <dgm:prSet/>
      <dgm:spPr/>
      <dgm:t>
        <a:bodyPr/>
        <a:lstStyle/>
        <a:p>
          <a:endParaRPr lang="pl-PL"/>
        </a:p>
      </dgm:t>
    </dgm:pt>
    <dgm:pt modelId="{346952F8-3833-4DC7-BC67-1350A64EDE0E}" type="sibTrans" cxnId="{66F5156B-BFF8-4DC4-B064-78CA6426EA8B}">
      <dgm:prSet/>
      <dgm:spPr/>
      <dgm:t>
        <a:bodyPr/>
        <a:lstStyle/>
        <a:p>
          <a:endParaRPr lang="pl-PL"/>
        </a:p>
      </dgm:t>
    </dgm:pt>
    <dgm:pt modelId="{8A5CFC78-9278-4FDD-BF34-81EF906FB31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endParaRPr lang="pl-PL" sz="2000"/>
        </a:p>
      </dgm:t>
    </dgm:pt>
    <dgm:pt modelId="{BC714398-218A-453B-A047-B2F7B77FB5AE}" type="parTrans" cxnId="{6B369896-FEA7-47E5-AFD4-AF81689755AA}">
      <dgm:prSet/>
      <dgm:spPr/>
      <dgm:t>
        <a:bodyPr/>
        <a:lstStyle/>
        <a:p>
          <a:endParaRPr lang="pl-PL"/>
        </a:p>
      </dgm:t>
    </dgm:pt>
    <dgm:pt modelId="{CEB5934D-2B00-4F8C-90C0-5053642EBD8C}" type="sibTrans" cxnId="{6B369896-FEA7-47E5-AFD4-AF81689755AA}">
      <dgm:prSet/>
      <dgm:spPr/>
      <dgm:t>
        <a:bodyPr/>
        <a:lstStyle/>
        <a:p>
          <a:endParaRPr lang="pl-PL"/>
        </a:p>
      </dgm:t>
    </dgm:pt>
    <dgm:pt modelId="{7A6BF57C-2852-4F7C-8D80-10825880D8A9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altLang="pl-PL" sz="1800" b="1" dirty="0" smtClean="0">
              <a:solidFill>
                <a:schemeClr val="tx1"/>
              </a:solidFill>
              <a:latin typeface="+mn-lt"/>
            </a:rPr>
            <a:t>obowiązywanie umowy przez okres delegowania</a:t>
          </a:r>
          <a:r>
            <a:rPr lang="pl-PL" altLang="pl-PL" sz="2400" b="1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endParaRPr lang="pl-PL" sz="2400" b="1" dirty="0">
            <a:latin typeface="+mn-lt"/>
          </a:endParaRPr>
        </a:p>
      </dgm:t>
    </dgm:pt>
    <dgm:pt modelId="{E1D4A8B8-10EE-41EA-9BB5-3E9C626895E2}" type="parTrans" cxnId="{DA9A4CA7-AB1B-483B-9BEA-9657AC573AD9}">
      <dgm:prSet/>
      <dgm:spPr/>
      <dgm:t>
        <a:bodyPr/>
        <a:lstStyle/>
        <a:p>
          <a:endParaRPr lang="pl-PL"/>
        </a:p>
      </dgm:t>
    </dgm:pt>
    <dgm:pt modelId="{F3922EFA-6947-4630-B78F-C1F5E6158A0D}" type="sibTrans" cxnId="{DA9A4CA7-AB1B-483B-9BEA-9657AC573AD9}">
      <dgm:prSet/>
      <dgm:spPr/>
      <dgm:t>
        <a:bodyPr/>
        <a:lstStyle/>
        <a:p>
          <a:endParaRPr lang="pl-PL"/>
        </a:p>
      </dgm:t>
    </dgm:pt>
    <dgm:pt modelId="{D7D1C14E-1EDD-4062-9AB1-34B3601DCB4E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altLang="pl-PL" sz="1800" b="1" dirty="0" smtClean="0">
              <a:solidFill>
                <a:schemeClr val="tx1"/>
              </a:solidFill>
              <a:latin typeface="+mn-lt"/>
            </a:rPr>
            <a:t>obowiązek wynagradzania pracownika</a:t>
          </a:r>
          <a:r>
            <a:rPr lang="pl-PL" altLang="pl-PL" sz="2400" dirty="0" smtClean="0">
              <a:solidFill>
                <a:schemeClr val="accent1">
                  <a:lumMod val="50000"/>
                </a:schemeClr>
              </a:solidFill>
              <a:latin typeface="Lato Bold" panose="020B0604020202020204" charset="-18"/>
            </a:rPr>
            <a:t> </a:t>
          </a:r>
          <a:endParaRPr lang="pl-PL" sz="2400" dirty="0"/>
        </a:p>
      </dgm:t>
    </dgm:pt>
    <dgm:pt modelId="{7844CAA6-9182-490D-B62D-23B535D8E328}" type="parTrans" cxnId="{0DAC1A29-AA3C-420A-9C3A-2D69A8FEC507}">
      <dgm:prSet/>
      <dgm:spPr/>
      <dgm:t>
        <a:bodyPr/>
        <a:lstStyle/>
        <a:p>
          <a:endParaRPr lang="pl-PL"/>
        </a:p>
      </dgm:t>
    </dgm:pt>
    <dgm:pt modelId="{C123BACB-FC86-41BA-B376-7099A04DFBA0}" type="sibTrans" cxnId="{0DAC1A29-AA3C-420A-9C3A-2D69A8FEC507}">
      <dgm:prSet/>
      <dgm:spPr/>
      <dgm:t>
        <a:bodyPr/>
        <a:lstStyle/>
        <a:p>
          <a:endParaRPr lang="pl-PL"/>
        </a:p>
      </dgm:t>
    </dgm:pt>
    <dgm:pt modelId="{373A2136-059E-4B89-ADFF-A5CC2AAD4582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just"/>
          <a:r>
            <a:rPr lang="pl-PL" altLang="pl-PL" sz="1800" b="1" smtClean="0">
              <a:solidFill>
                <a:schemeClr val="tx1"/>
              </a:solidFill>
              <a:latin typeface="+mn-lt"/>
            </a:rPr>
            <a:t>określenie charakteru wykonywanej pracy</a:t>
          </a:r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12625B07-E4A6-4C23-B835-63BAF2E4D0CA}" type="parTrans" cxnId="{64E6D3FA-941F-4B92-B46A-2EC4AD362CBE}">
      <dgm:prSet/>
      <dgm:spPr/>
      <dgm:t>
        <a:bodyPr/>
        <a:lstStyle/>
        <a:p>
          <a:endParaRPr lang="pl-PL"/>
        </a:p>
      </dgm:t>
    </dgm:pt>
    <dgm:pt modelId="{4B31A996-4575-475E-9920-F8B8E9D731E1}" type="sibTrans" cxnId="{64E6D3FA-941F-4B92-B46A-2EC4AD362CBE}">
      <dgm:prSet/>
      <dgm:spPr/>
      <dgm:t>
        <a:bodyPr/>
        <a:lstStyle/>
        <a:p>
          <a:endParaRPr lang="pl-PL"/>
        </a:p>
      </dgm:t>
    </dgm:pt>
    <dgm:pt modelId="{8EA8470E-0CDD-4FC0-9276-D7BE0BBD913C}">
      <dgm:prSet phldrT="[Teks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 dirty="0"/>
        </a:p>
      </dgm:t>
    </dgm:pt>
    <dgm:pt modelId="{316872EA-16A6-461D-902D-F22A6E777710}" type="sibTrans" cxnId="{7ECFAC48-40E6-471A-A14A-3616546830B6}">
      <dgm:prSet/>
      <dgm:spPr/>
      <dgm:t>
        <a:bodyPr/>
        <a:lstStyle/>
        <a:p>
          <a:endParaRPr lang="pl-PL"/>
        </a:p>
      </dgm:t>
    </dgm:pt>
    <dgm:pt modelId="{28A1BA07-E1E3-465B-9F60-5F3F35D3430F}" type="parTrans" cxnId="{7ECFAC48-40E6-471A-A14A-3616546830B6}">
      <dgm:prSet/>
      <dgm:spPr/>
      <dgm:t>
        <a:bodyPr/>
        <a:lstStyle/>
        <a:p>
          <a:endParaRPr lang="pl-PL"/>
        </a:p>
      </dgm:t>
    </dgm:pt>
    <dgm:pt modelId="{D7939F08-349C-40DC-89FC-29D9202EEEDE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just"/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6A8B0206-D423-453C-B4F3-F783231D6401}" type="parTrans" cxnId="{0F3CB994-684C-4566-AA28-A94B252BA3BA}">
      <dgm:prSet/>
      <dgm:spPr/>
    </dgm:pt>
    <dgm:pt modelId="{51F70C51-B63B-463B-B591-F22EB2F20295}" type="sibTrans" cxnId="{0F3CB994-684C-4566-AA28-A94B252BA3BA}">
      <dgm:prSet/>
      <dgm:spPr/>
    </dgm:pt>
    <dgm:pt modelId="{68EA13D4-62BD-478F-A908-6B39B4C9267C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just"/>
          <a:endParaRPr lang="pl-PL" sz="1800" b="1" dirty="0">
            <a:solidFill>
              <a:schemeClr val="tx1"/>
            </a:solidFill>
            <a:latin typeface="+mn-lt"/>
          </a:endParaRPr>
        </a:p>
      </dgm:t>
    </dgm:pt>
    <dgm:pt modelId="{8744B456-4FC0-4F86-95BC-BB5D4BC39F3A}" type="parTrans" cxnId="{79A103BE-1EFE-4CDF-A776-6E7705A187A1}">
      <dgm:prSet/>
      <dgm:spPr/>
    </dgm:pt>
    <dgm:pt modelId="{29938A2C-571E-48F8-86F5-175A2F8BDC4F}" type="sibTrans" cxnId="{79A103BE-1EFE-4CDF-A776-6E7705A187A1}">
      <dgm:prSet/>
      <dgm:spPr/>
    </dgm:pt>
    <dgm:pt modelId="{5550D2CC-7DF7-47E9-B4C6-60CDFDD715B8}" type="pres">
      <dgm:prSet presAssocID="{EEC96920-9372-4020-AD13-9119520026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149317-2262-4168-9E83-784F33A38B57}" type="pres">
      <dgm:prSet presAssocID="{8EA8470E-0CDD-4FC0-9276-D7BE0BBD913C}" presName="composite" presStyleCnt="0"/>
      <dgm:spPr/>
      <dgm:t>
        <a:bodyPr/>
        <a:lstStyle/>
        <a:p>
          <a:endParaRPr lang="pl-PL"/>
        </a:p>
      </dgm:t>
    </dgm:pt>
    <dgm:pt modelId="{66DD9832-A24D-4339-82BC-03ED22AC9006}" type="pres">
      <dgm:prSet presAssocID="{8EA8470E-0CDD-4FC0-9276-D7BE0BBD91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188A26-8053-4238-9FAB-70CE7C2684A2}" type="pres">
      <dgm:prSet presAssocID="{8EA8470E-0CDD-4FC0-9276-D7BE0BBD913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9F6720-72C5-4B5E-8E4D-13DAB36A536A}" type="pres">
      <dgm:prSet presAssocID="{316872EA-16A6-461D-902D-F22A6E777710}" presName="sp" presStyleCnt="0"/>
      <dgm:spPr/>
      <dgm:t>
        <a:bodyPr/>
        <a:lstStyle/>
        <a:p>
          <a:endParaRPr lang="pl-PL"/>
        </a:p>
      </dgm:t>
    </dgm:pt>
    <dgm:pt modelId="{4D083920-5D69-4B21-A122-3C68F6FBC335}" type="pres">
      <dgm:prSet presAssocID="{59E20041-1389-4F70-AD4C-02E529E49B45}" presName="composite" presStyleCnt="0"/>
      <dgm:spPr/>
      <dgm:t>
        <a:bodyPr/>
        <a:lstStyle/>
        <a:p>
          <a:endParaRPr lang="pl-PL"/>
        </a:p>
      </dgm:t>
    </dgm:pt>
    <dgm:pt modelId="{9B03CBFA-1C01-4830-A62C-3BF42DA4A0BA}" type="pres">
      <dgm:prSet presAssocID="{59E20041-1389-4F70-AD4C-02E529E49B4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4AE606-7F9D-4974-9CB1-40884A456260}" type="pres">
      <dgm:prSet presAssocID="{59E20041-1389-4F70-AD4C-02E529E49B45}" presName="descendantText" presStyleLbl="alignAcc1" presStyleIdx="1" presStyleCnt="3" custLinFactNeighborX="174" custLinFactNeighborY="20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3AADDC-36E0-4594-992B-881268A93165}" type="pres">
      <dgm:prSet presAssocID="{2FAFD1A5-CBD7-42A3-BDD9-7D6E5340932E}" presName="sp" presStyleCnt="0"/>
      <dgm:spPr/>
      <dgm:t>
        <a:bodyPr/>
        <a:lstStyle/>
        <a:p>
          <a:endParaRPr lang="pl-PL"/>
        </a:p>
      </dgm:t>
    </dgm:pt>
    <dgm:pt modelId="{FC9F9A82-EEA2-46F1-9BD1-EBAB04BCD1CD}" type="pres">
      <dgm:prSet presAssocID="{F66271F5-D6AD-4B7E-B9D1-A6474C9FD7DF}" presName="composite" presStyleCnt="0"/>
      <dgm:spPr/>
      <dgm:t>
        <a:bodyPr/>
        <a:lstStyle/>
        <a:p>
          <a:endParaRPr lang="pl-PL"/>
        </a:p>
      </dgm:t>
    </dgm:pt>
    <dgm:pt modelId="{9CA229B3-385A-4F9C-94DE-FF0CB74FF4B2}" type="pres">
      <dgm:prSet presAssocID="{F66271F5-D6AD-4B7E-B9D1-A6474C9FD7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78D29E-B606-4EDD-8E60-08977079EF68}" type="pres">
      <dgm:prSet presAssocID="{F66271F5-D6AD-4B7E-B9D1-A6474C9FD7D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86E85B-4710-449D-8BA0-FB546DDC6777}" type="presOf" srcId="{373A2136-059E-4B89-ADFF-A5CC2AAD4582}" destId="{C178D29E-B606-4EDD-8E60-08977079EF68}" srcOrd="0" destOrd="3" presId="urn:microsoft.com/office/officeart/2005/8/layout/chevron2"/>
    <dgm:cxn modelId="{848FF39A-C21D-444F-823B-198834AC1864}" srcId="{EEC96920-9372-4020-AD13-9119520026FE}" destId="{59E20041-1389-4F70-AD4C-02E529E49B45}" srcOrd="1" destOrd="0" parTransId="{7780FE55-6EA7-4FF8-9FA4-3324F3F6CB2B}" sibTransId="{2FAFD1A5-CBD7-42A3-BDD9-7D6E5340932E}"/>
    <dgm:cxn modelId="{A385F795-5B6F-47D3-A486-4275305F7847}" type="presOf" srcId="{7A6BF57C-2852-4F7C-8D80-10825880D8A9}" destId="{5D188A26-8053-4238-9FAB-70CE7C2684A2}" srcOrd="0" destOrd="1" presId="urn:microsoft.com/office/officeart/2005/8/layout/chevron2"/>
    <dgm:cxn modelId="{69EB0B8B-71F7-41A1-A2D9-A6C7CE7C1F13}" type="presOf" srcId="{D7939F08-349C-40DC-89FC-29D9202EEEDE}" destId="{C178D29E-B606-4EDD-8E60-08977079EF68}" srcOrd="0" destOrd="0" presId="urn:microsoft.com/office/officeart/2005/8/layout/chevron2"/>
    <dgm:cxn modelId="{B051CE7B-4347-47C7-8FE4-A20738BC4535}" type="presOf" srcId="{D98E6076-85E7-4996-B9F5-D1CEAF29004D}" destId="{C178D29E-B606-4EDD-8E60-08977079EF68}" srcOrd="0" destOrd="2" presId="urn:microsoft.com/office/officeart/2005/8/layout/chevron2"/>
    <dgm:cxn modelId="{6EFA7826-A36D-49E4-8146-BFD8D9DE725E}" type="presOf" srcId="{EEC96920-9372-4020-AD13-9119520026FE}" destId="{5550D2CC-7DF7-47E9-B4C6-60CDFDD715B8}" srcOrd="0" destOrd="0" presId="urn:microsoft.com/office/officeart/2005/8/layout/chevron2"/>
    <dgm:cxn modelId="{41463180-6CC3-4203-9ECE-0E35B15064D3}" type="presOf" srcId="{B869D09F-2383-4980-8413-44A3115C5385}" destId="{5D188A26-8053-4238-9FAB-70CE7C2684A2}" srcOrd="0" destOrd="0" presId="urn:microsoft.com/office/officeart/2005/8/layout/chevron2"/>
    <dgm:cxn modelId="{DA9A4CA7-AB1B-483B-9BEA-9657AC573AD9}" srcId="{8EA8470E-0CDD-4FC0-9276-D7BE0BBD913C}" destId="{7A6BF57C-2852-4F7C-8D80-10825880D8A9}" srcOrd="1" destOrd="0" parTransId="{E1D4A8B8-10EE-41EA-9BB5-3E9C626895E2}" sibTransId="{F3922EFA-6947-4630-B78F-C1F5E6158A0D}"/>
    <dgm:cxn modelId="{0F6B94A7-A2E7-40A5-A6DE-FD8AB776C495}" type="presOf" srcId="{59E20041-1389-4F70-AD4C-02E529E49B45}" destId="{9B03CBFA-1C01-4830-A62C-3BF42DA4A0BA}" srcOrd="0" destOrd="0" presId="urn:microsoft.com/office/officeart/2005/8/layout/chevron2"/>
    <dgm:cxn modelId="{F626A0AA-FB8C-4E88-9481-C957DE38D17A}" srcId="{F66271F5-D6AD-4B7E-B9D1-A6474C9FD7DF}" destId="{D98E6076-85E7-4996-B9F5-D1CEAF29004D}" srcOrd="2" destOrd="0" parTransId="{F499626D-ABA3-48CE-A87B-28F0A6554C94}" sibTransId="{72EE5682-4B08-4CF8-9AD0-068C495DEFDA}"/>
    <dgm:cxn modelId="{4C171308-7C6C-4A84-B260-C90EA8720CF7}" type="presOf" srcId="{9CB61A8E-95E3-40B4-AECF-AB5718C67AA3}" destId="{C178D29E-B606-4EDD-8E60-08977079EF68}" srcOrd="0" destOrd="4" presId="urn:microsoft.com/office/officeart/2005/8/layout/chevron2"/>
    <dgm:cxn modelId="{FAA8C86B-4CD2-46C4-80F3-C079845FA8F5}" srcId="{59E20041-1389-4F70-AD4C-02E529E49B45}" destId="{15A499E9-8AE6-448D-8FC3-C68ACFFF80A8}" srcOrd="0" destOrd="0" parTransId="{F54A2661-AEF6-48FD-B17F-5223B7C61E7A}" sibTransId="{9D66F5E1-22B1-424D-9AF6-081F3E79A04A}"/>
    <dgm:cxn modelId="{0DAC1A29-AA3C-420A-9C3A-2D69A8FEC507}" srcId="{59E20041-1389-4F70-AD4C-02E529E49B45}" destId="{D7D1C14E-1EDD-4062-9AB1-34B3601DCB4E}" srcOrd="1" destOrd="0" parTransId="{7844CAA6-9182-490D-B62D-23B535D8E328}" sibTransId="{C123BACB-FC86-41BA-B376-7099A04DFBA0}"/>
    <dgm:cxn modelId="{66F5156B-BFF8-4DC4-B064-78CA6426EA8B}" srcId="{F66271F5-D6AD-4B7E-B9D1-A6474C9FD7DF}" destId="{9CB61A8E-95E3-40B4-AECF-AB5718C67AA3}" srcOrd="4" destOrd="0" parTransId="{6FBA8F3D-A207-45EF-8722-9C44F5A2A2A5}" sibTransId="{346952F8-3833-4DC7-BC67-1350A64EDE0E}"/>
    <dgm:cxn modelId="{99B883CD-EAB7-4C77-B49D-10BDD6E9EF03}" type="presOf" srcId="{68EA13D4-62BD-478F-A908-6B39B4C9267C}" destId="{C178D29E-B606-4EDD-8E60-08977079EF68}" srcOrd="0" destOrd="1" presId="urn:microsoft.com/office/officeart/2005/8/layout/chevron2"/>
    <dgm:cxn modelId="{7DC4B958-C557-4728-9790-D397FFA12C96}" type="presOf" srcId="{8EA8470E-0CDD-4FC0-9276-D7BE0BBD913C}" destId="{66DD9832-A24D-4339-82BC-03ED22AC9006}" srcOrd="0" destOrd="0" presId="urn:microsoft.com/office/officeart/2005/8/layout/chevron2"/>
    <dgm:cxn modelId="{0C67D5AD-51A4-4685-915A-C604EA439727}" srcId="{EEC96920-9372-4020-AD13-9119520026FE}" destId="{F66271F5-D6AD-4B7E-B9D1-A6474C9FD7DF}" srcOrd="2" destOrd="0" parTransId="{3BA777CC-7F3A-4588-8751-B80C07EEABBD}" sibTransId="{C9AEE634-981E-4FB6-A72D-342EF08CD911}"/>
    <dgm:cxn modelId="{C2675FE9-777D-4053-B5E1-8924E3E85F56}" type="presOf" srcId="{8A5CFC78-9278-4FDD-BF34-81EF906FB316}" destId="{C178D29E-B606-4EDD-8E60-08977079EF68}" srcOrd="0" destOrd="5" presId="urn:microsoft.com/office/officeart/2005/8/layout/chevron2"/>
    <dgm:cxn modelId="{7ECFAC48-40E6-471A-A14A-3616546830B6}" srcId="{EEC96920-9372-4020-AD13-9119520026FE}" destId="{8EA8470E-0CDD-4FC0-9276-D7BE0BBD913C}" srcOrd="0" destOrd="0" parTransId="{28A1BA07-E1E3-465B-9F60-5F3F35D3430F}" sibTransId="{316872EA-16A6-461D-902D-F22A6E777710}"/>
    <dgm:cxn modelId="{6B369896-FEA7-47E5-AFD4-AF81689755AA}" srcId="{F66271F5-D6AD-4B7E-B9D1-A6474C9FD7DF}" destId="{8A5CFC78-9278-4FDD-BF34-81EF906FB316}" srcOrd="5" destOrd="0" parTransId="{BC714398-218A-453B-A047-B2F7B77FB5AE}" sibTransId="{CEB5934D-2B00-4F8C-90C0-5053642EBD8C}"/>
    <dgm:cxn modelId="{69406019-B307-4244-8D5C-4E3D65DD9A98}" type="presOf" srcId="{15A499E9-8AE6-448D-8FC3-C68ACFFF80A8}" destId="{7E4AE606-7F9D-4974-9CB1-40884A456260}" srcOrd="0" destOrd="0" presId="urn:microsoft.com/office/officeart/2005/8/layout/chevron2"/>
    <dgm:cxn modelId="{0F3CB994-684C-4566-AA28-A94B252BA3BA}" srcId="{F66271F5-D6AD-4B7E-B9D1-A6474C9FD7DF}" destId="{D7939F08-349C-40DC-89FC-29D9202EEEDE}" srcOrd="0" destOrd="0" parTransId="{6A8B0206-D423-453C-B4F3-F783231D6401}" sibTransId="{51F70C51-B63B-463B-B591-F22EB2F20295}"/>
    <dgm:cxn modelId="{0CBAA666-B101-4046-81DE-0550BD7F03E1}" type="presOf" srcId="{D7D1C14E-1EDD-4062-9AB1-34B3601DCB4E}" destId="{7E4AE606-7F9D-4974-9CB1-40884A456260}" srcOrd="0" destOrd="1" presId="urn:microsoft.com/office/officeart/2005/8/layout/chevron2"/>
    <dgm:cxn modelId="{79A103BE-1EFE-4CDF-A776-6E7705A187A1}" srcId="{F66271F5-D6AD-4B7E-B9D1-A6474C9FD7DF}" destId="{68EA13D4-62BD-478F-A908-6B39B4C9267C}" srcOrd="1" destOrd="0" parTransId="{8744B456-4FC0-4F86-95BC-BB5D4BC39F3A}" sibTransId="{29938A2C-571E-48F8-86F5-175A2F8BDC4F}"/>
    <dgm:cxn modelId="{8F152939-FDC4-4835-9928-CD6583000803}" srcId="{8EA8470E-0CDD-4FC0-9276-D7BE0BBD913C}" destId="{B869D09F-2383-4980-8413-44A3115C5385}" srcOrd="0" destOrd="0" parTransId="{1DD8D890-A303-4FD1-9106-2DD5826BA03F}" sibTransId="{89945084-62FF-40A9-8BD7-48A41B9BAB09}"/>
    <dgm:cxn modelId="{64E6D3FA-941F-4B92-B46A-2EC4AD362CBE}" srcId="{F66271F5-D6AD-4B7E-B9D1-A6474C9FD7DF}" destId="{373A2136-059E-4B89-ADFF-A5CC2AAD4582}" srcOrd="3" destOrd="0" parTransId="{12625B07-E4A6-4C23-B835-63BAF2E4D0CA}" sibTransId="{4B31A996-4575-475E-9920-F8B8E9D731E1}"/>
    <dgm:cxn modelId="{081CD318-D30C-44B4-BFC7-255A59D17C75}" type="presOf" srcId="{F66271F5-D6AD-4B7E-B9D1-A6474C9FD7DF}" destId="{9CA229B3-385A-4F9C-94DE-FF0CB74FF4B2}" srcOrd="0" destOrd="0" presId="urn:microsoft.com/office/officeart/2005/8/layout/chevron2"/>
    <dgm:cxn modelId="{46894D7C-0862-4E2B-BE5D-CBC61C8DE0EA}" type="presParOf" srcId="{5550D2CC-7DF7-47E9-B4C6-60CDFDD715B8}" destId="{E8149317-2262-4168-9E83-784F33A38B57}" srcOrd="0" destOrd="0" presId="urn:microsoft.com/office/officeart/2005/8/layout/chevron2"/>
    <dgm:cxn modelId="{E3EB641F-CD47-435B-809D-C4BFA091F4F5}" type="presParOf" srcId="{E8149317-2262-4168-9E83-784F33A38B57}" destId="{66DD9832-A24D-4339-82BC-03ED22AC9006}" srcOrd="0" destOrd="0" presId="urn:microsoft.com/office/officeart/2005/8/layout/chevron2"/>
    <dgm:cxn modelId="{2C38E0BF-6232-447A-8F5F-D643346925DF}" type="presParOf" srcId="{E8149317-2262-4168-9E83-784F33A38B57}" destId="{5D188A26-8053-4238-9FAB-70CE7C2684A2}" srcOrd="1" destOrd="0" presId="urn:microsoft.com/office/officeart/2005/8/layout/chevron2"/>
    <dgm:cxn modelId="{9B6BB008-7C54-416B-B706-0AB53DACBC54}" type="presParOf" srcId="{5550D2CC-7DF7-47E9-B4C6-60CDFDD715B8}" destId="{779F6720-72C5-4B5E-8E4D-13DAB36A536A}" srcOrd="1" destOrd="0" presId="urn:microsoft.com/office/officeart/2005/8/layout/chevron2"/>
    <dgm:cxn modelId="{910BF326-A341-43ED-815A-357D5E1B3243}" type="presParOf" srcId="{5550D2CC-7DF7-47E9-B4C6-60CDFDD715B8}" destId="{4D083920-5D69-4B21-A122-3C68F6FBC335}" srcOrd="2" destOrd="0" presId="urn:microsoft.com/office/officeart/2005/8/layout/chevron2"/>
    <dgm:cxn modelId="{3DB0E197-D4D7-45CF-B070-92942A2F281A}" type="presParOf" srcId="{4D083920-5D69-4B21-A122-3C68F6FBC335}" destId="{9B03CBFA-1C01-4830-A62C-3BF42DA4A0BA}" srcOrd="0" destOrd="0" presId="urn:microsoft.com/office/officeart/2005/8/layout/chevron2"/>
    <dgm:cxn modelId="{8636F609-A7E7-4D1B-BE76-5849B892A73D}" type="presParOf" srcId="{4D083920-5D69-4B21-A122-3C68F6FBC335}" destId="{7E4AE606-7F9D-4974-9CB1-40884A456260}" srcOrd="1" destOrd="0" presId="urn:microsoft.com/office/officeart/2005/8/layout/chevron2"/>
    <dgm:cxn modelId="{524BE9A9-C493-46AE-99C2-505027B7087A}" type="presParOf" srcId="{5550D2CC-7DF7-47E9-B4C6-60CDFDD715B8}" destId="{BA3AADDC-36E0-4594-992B-881268A93165}" srcOrd="3" destOrd="0" presId="urn:microsoft.com/office/officeart/2005/8/layout/chevron2"/>
    <dgm:cxn modelId="{ED4CBD2E-C0A8-461C-A161-548A82AED6AF}" type="presParOf" srcId="{5550D2CC-7DF7-47E9-B4C6-60CDFDD715B8}" destId="{FC9F9A82-EEA2-46F1-9BD1-EBAB04BCD1CD}" srcOrd="4" destOrd="0" presId="urn:microsoft.com/office/officeart/2005/8/layout/chevron2"/>
    <dgm:cxn modelId="{27B32AA8-5FF5-4A38-9C5F-F67CA95C965C}" type="presParOf" srcId="{FC9F9A82-EEA2-46F1-9BD1-EBAB04BCD1CD}" destId="{9CA229B3-385A-4F9C-94DE-FF0CB74FF4B2}" srcOrd="0" destOrd="0" presId="urn:microsoft.com/office/officeart/2005/8/layout/chevron2"/>
    <dgm:cxn modelId="{7937CD46-471D-4216-93FC-6B0B071D7DEF}" type="presParOf" srcId="{FC9F9A82-EEA2-46F1-9BD1-EBAB04BCD1CD}" destId="{C178D29E-B606-4EDD-8E60-08977079EF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6E7809-AFD0-4D70-AE3F-E98B5B653818}" type="doc">
      <dgm:prSet loTypeId="urn:microsoft.com/office/officeart/2005/8/layout/cycle3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B27555F3-4771-49CD-B541-A095735C4C47}">
      <dgm:prSet phldrT="[Teks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pl-PL" sz="1200" b="1" dirty="0" smtClean="0">
              <a:latin typeface="+mn-lt"/>
            </a:rPr>
            <a:t>podleganie w związku z zamieszkiwaniem</a:t>
          </a:r>
          <a:endParaRPr lang="pl-PL" sz="1200" b="1" dirty="0">
            <a:latin typeface="+mn-lt"/>
          </a:endParaRPr>
        </a:p>
      </dgm:t>
    </dgm:pt>
    <dgm:pt modelId="{B7F8446D-88CD-483B-9815-DF75D3F13FC2}" type="parTrans" cxnId="{8DD18C5A-3191-4E53-B551-99E1B3335680}">
      <dgm:prSet/>
      <dgm:spPr/>
      <dgm:t>
        <a:bodyPr/>
        <a:lstStyle/>
        <a:p>
          <a:endParaRPr lang="pl-PL"/>
        </a:p>
      </dgm:t>
    </dgm:pt>
    <dgm:pt modelId="{444D8BD6-C3FB-4ED0-A737-55DDCF57A2EF}" type="sibTrans" cxnId="{8DD18C5A-3191-4E53-B551-99E1B333568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endParaRPr lang="pl-PL" sz="1200" b="1">
            <a:latin typeface="+mn-lt"/>
          </a:endParaRPr>
        </a:p>
      </dgm:t>
    </dgm:pt>
    <dgm:pt modelId="{B315D08F-D29B-48DA-AFD6-509E3BAEB9BC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pl-PL" sz="1200" b="1" dirty="0" smtClean="0">
              <a:latin typeface="+mn-lt"/>
            </a:rPr>
            <a:t>podleganie jako pracownik lub jako osoba prowadząca działalność</a:t>
          </a:r>
          <a:endParaRPr lang="pl-PL" sz="1200" b="1" dirty="0">
            <a:latin typeface="+mn-lt"/>
          </a:endParaRPr>
        </a:p>
      </dgm:t>
    </dgm:pt>
    <dgm:pt modelId="{B5613D4F-DD28-4E69-8C0D-73F05D6CB462}" type="parTrans" cxnId="{C1504CB9-0697-4F33-93FC-C55C276C6660}">
      <dgm:prSet/>
      <dgm:spPr/>
      <dgm:t>
        <a:bodyPr/>
        <a:lstStyle/>
        <a:p>
          <a:endParaRPr lang="pl-PL"/>
        </a:p>
      </dgm:t>
    </dgm:pt>
    <dgm:pt modelId="{3DE091E9-192F-41B1-A6E6-B6F650A7C453}" type="sibTrans" cxnId="{C1504CB9-0697-4F33-93FC-C55C276C6660}">
      <dgm:prSet/>
      <dgm:spPr/>
      <dgm:t>
        <a:bodyPr/>
        <a:lstStyle/>
        <a:p>
          <a:endParaRPr lang="pl-PL"/>
        </a:p>
      </dgm:t>
    </dgm:pt>
    <dgm:pt modelId="{042C5D20-793A-43EF-B583-4D825019EEB4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pl-PL" sz="1200" b="1" dirty="0" smtClean="0">
              <a:latin typeface="+mn-lt"/>
            </a:rPr>
            <a:t>podleganie ubezpieczeniom społecznym w KRUS</a:t>
          </a:r>
          <a:endParaRPr lang="pl-PL" sz="1200" b="1" dirty="0">
            <a:latin typeface="+mn-lt"/>
          </a:endParaRPr>
        </a:p>
      </dgm:t>
    </dgm:pt>
    <dgm:pt modelId="{B05BCADC-4A21-4333-A925-E0181352F7BA}" type="parTrans" cxnId="{03A07740-CE68-4226-9F43-ECB3CBDEFC04}">
      <dgm:prSet/>
      <dgm:spPr/>
      <dgm:t>
        <a:bodyPr/>
        <a:lstStyle/>
        <a:p>
          <a:endParaRPr lang="pl-PL"/>
        </a:p>
      </dgm:t>
    </dgm:pt>
    <dgm:pt modelId="{73AC1D82-F5C6-48EA-86C2-8F5816BBD8D7}" type="sibTrans" cxnId="{03A07740-CE68-4226-9F43-ECB3CBDEFC04}">
      <dgm:prSet/>
      <dgm:spPr/>
      <dgm:t>
        <a:bodyPr/>
        <a:lstStyle/>
        <a:p>
          <a:endParaRPr lang="pl-PL"/>
        </a:p>
      </dgm:t>
    </dgm:pt>
    <dgm:pt modelId="{BE91CBFE-B9C6-4F5E-9BDA-9978DBED5BED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pl-PL" sz="1200" b="1" dirty="0" smtClean="0">
              <a:latin typeface="+mn-lt"/>
            </a:rPr>
            <a:t>status osoby bezrobotnej</a:t>
          </a:r>
          <a:endParaRPr lang="pl-PL" sz="1200" b="1" dirty="0">
            <a:latin typeface="+mn-lt"/>
          </a:endParaRPr>
        </a:p>
      </dgm:t>
    </dgm:pt>
    <dgm:pt modelId="{61F2ACDB-FB11-4A38-B40D-8B83E61DAC5B}" type="parTrans" cxnId="{A7D40994-7D04-463C-AFD1-961A4FC477A1}">
      <dgm:prSet/>
      <dgm:spPr/>
      <dgm:t>
        <a:bodyPr/>
        <a:lstStyle/>
        <a:p>
          <a:endParaRPr lang="pl-PL"/>
        </a:p>
      </dgm:t>
    </dgm:pt>
    <dgm:pt modelId="{11F272D3-F1C5-4E0A-A204-2C8B7F2CCBE7}" type="sibTrans" cxnId="{A7D40994-7D04-463C-AFD1-961A4FC477A1}">
      <dgm:prSet/>
      <dgm:spPr/>
      <dgm:t>
        <a:bodyPr/>
        <a:lstStyle/>
        <a:p>
          <a:endParaRPr lang="pl-PL"/>
        </a:p>
      </dgm:t>
    </dgm:pt>
    <dgm:pt modelId="{EFC1C233-B8D7-4C25-8F82-6C2B9CE1137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pl-PL" sz="1200" b="1" dirty="0" smtClean="0">
              <a:latin typeface="+mn-lt"/>
            </a:rPr>
            <a:t>zasiłek chorobowy, macierzyński, opiekuńczy,</a:t>
          </a:r>
          <a:br>
            <a:rPr lang="pl-PL" sz="1200" b="1" dirty="0" smtClean="0">
              <a:latin typeface="+mn-lt"/>
            </a:rPr>
          </a:br>
          <a:r>
            <a:rPr lang="pl-PL" sz="1200" b="1" dirty="0" smtClean="0">
              <a:latin typeface="+mn-lt"/>
            </a:rPr>
            <a:t>świadczenie rehabilitacyjne</a:t>
          </a:r>
        </a:p>
      </dgm:t>
    </dgm:pt>
    <dgm:pt modelId="{BBC594AF-71AC-43D5-918B-3AF60ABBB855}" type="parTrans" cxnId="{0E93226C-8D01-42B1-AE77-422E6C68DBC9}">
      <dgm:prSet/>
      <dgm:spPr/>
      <dgm:t>
        <a:bodyPr/>
        <a:lstStyle/>
        <a:p>
          <a:endParaRPr lang="pl-PL"/>
        </a:p>
      </dgm:t>
    </dgm:pt>
    <dgm:pt modelId="{79AF3C2B-D0CA-4E08-9F4F-4E153F6C227A}" type="sibTrans" cxnId="{0E93226C-8D01-42B1-AE77-422E6C68DBC9}">
      <dgm:prSet/>
      <dgm:spPr/>
      <dgm:t>
        <a:bodyPr/>
        <a:lstStyle/>
        <a:p>
          <a:endParaRPr lang="pl-PL"/>
        </a:p>
      </dgm:t>
    </dgm:pt>
    <dgm:pt modelId="{11BDE280-ED2E-43C8-A573-D6B3F990AFC1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objęcie ubezpieczeniem zdrowotnym</a:t>
          </a:r>
          <a:endParaRPr lang="pl-PL" sz="1200" b="1" dirty="0">
            <a:solidFill>
              <a:schemeClr val="tx1"/>
            </a:solidFill>
          </a:endParaRPr>
        </a:p>
      </dgm:t>
    </dgm:pt>
    <dgm:pt modelId="{AFDFC0A8-6F09-4CB2-8422-35A3F323A022}" type="parTrans" cxnId="{44B0AB97-9DB6-4009-84D5-B2E89073606A}">
      <dgm:prSet/>
      <dgm:spPr/>
      <dgm:t>
        <a:bodyPr/>
        <a:lstStyle/>
        <a:p>
          <a:endParaRPr lang="pl-PL"/>
        </a:p>
      </dgm:t>
    </dgm:pt>
    <dgm:pt modelId="{BA545779-DDD4-4C80-8F4E-2947C88B30E0}" type="sibTrans" cxnId="{44B0AB97-9DB6-4009-84D5-B2E89073606A}">
      <dgm:prSet/>
      <dgm:spPr/>
      <dgm:t>
        <a:bodyPr/>
        <a:lstStyle/>
        <a:p>
          <a:endParaRPr lang="pl-PL"/>
        </a:p>
      </dgm:t>
    </dgm:pt>
    <dgm:pt modelId="{B7F061E2-59BD-42B1-A2C5-3647FAF6C764}" type="pres">
      <dgm:prSet presAssocID="{776E7809-AFD0-4D70-AE3F-E98B5B6538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76202A-7FAB-4E56-A738-10270072B49E}" type="pres">
      <dgm:prSet presAssocID="{776E7809-AFD0-4D70-AE3F-E98B5B653818}" presName="cycle" presStyleCnt="0"/>
      <dgm:spPr/>
      <dgm:t>
        <a:bodyPr/>
        <a:lstStyle/>
        <a:p>
          <a:endParaRPr lang="pl-PL"/>
        </a:p>
      </dgm:t>
    </dgm:pt>
    <dgm:pt modelId="{4655781B-274E-41AE-85D1-A481294D93A1}" type="pres">
      <dgm:prSet presAssocID="{B27555F3-4771-49CD-B541-A095735C4C47}" presName="nodeFirstNode" presStyleLbl="node1" presStyleIdx="0" presStyleCnt="6" custAng="0" custScaleX="166384" custScaleY="117026" custRadScaleRad="93143" custRadScaleInc="34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F9EDCF-495B-438E-8E16-D3F6A3A829DC}" type="pres">
      <dgm:prSet presAssocID="{444D8BD6-C3FB-4ED0-A737-55DDCF57A2EF}" presName="sibTransFirstNode" presStyleLbl="bgShp" presStyleIdx="0" presStyleCnt="1" custAng="0" custScaleX="166384"/>
      <dgm:spPr/>
      <dgm:t>
        <a:bodyPr/>
        <a:lstStyle/>
        <a:p>
          <a:endParaRPr lang="pl-PL"/>
        </a:p>
      </dgm:t>
    </dgm:pt>
    <dgm:pt modelId="{35D53D56-C92A-49CD-9D12-13C501E2D576}" type="pres">
      <dgm:prSet presAssocID="{EFC1C233-B8D7-4C25-8F82-6C2B9CE11376}" presName="nodeFollowingNodes" presStyleLbl="node1" presStyleIdx="1" presStyleCnt="6" custAng="0" custScaleX="157447" custScaleY="117026" custRadScaleRad="183444" custRadScaleInc="30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A376ED-379E-462A-AE19-8BE5FA85C084}" type="pres">
      <dgm:prSet presAssocID="{BE91CBFE-B9C6-4F5E-9BDA-9978DBED5BED}" presName="nodeFollowingNodes" presStyleLbl="node1" presStyleIdx="2" presStyleCnt="6" custAng="0" custScaleX="127887" custScaleY="117026" custRadScaleRad="98669" custRadScaleInc="112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0E9A6C-2F48-4B23-AC60-4077AD23E36E}" type="pres">
      <dgm:prSet presAssocID="{11BDE280-ED2E-43C8-A573-D6B3F990AFC1}" presName="nodeFollowingNodes" presStyleLbl="node1" presStyleIdx="3" presStyleCnt="6" custScaleX="110035" custScaleY="132386" custRadScaleRad="172193" custRadScaleInc="-1503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A6CFBB-9324-4D85-85FE-25EC0CE7E853}" type="pres">
      <dgm:prSet presAssocID="{042C5D20-793A-43EF-B583-4D825019EEB4}" presName="nodeFollowingNodes" presStyleLbl="node1" presStyleIdx="4" presStyleCnt="6" custAng="0" custScaleX="140831" custScaleY="117026" custRadScaleRad="166119" custRadScaleInc="314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3F3CC8-CAEA-4033-AB8F-0E2CF85B11E9}" type="pres">
      <dgm:prSet presAssocID="{B315D08F-D29B-48DA-AFD6-509E3BAEB9BC}" presName="nodeFollowingNodes" presStyleLbl="node1" presStyleIdx="5" presStyleCnt="6" custAng="0" custScaleX="160960" custScaleY="117026" custRadScaleRad="189851" custRadScaleInc="-309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93226C-8D01-42B1-AE77-422E6C68DBC9}" srcId="{776E7809-AFD0-4D70-AE3F-E98B5B653818}" destId="{EFC1C233-B8D7-4C25-8F82-6C2B9CE11376}" srcOrd="1" destOrd="0" parTransId="{BBC594AF-71AC-43D5-918B-3AF60ABBB855}" sibTransId="{79AF3C2B-D0CA-4E08-9F4F-4E153F6C227A}"/>
    <dgm:cxn modelId="{A8EEA6AA-ED6F-47E5-8B93-95B38514035B}" type="presOf" srcId="{444D8BD6-C3FB-4ED0-A737-55DDCF57A2EF}" destId="{3FF9EDCF-495B-438E-8E16-D3F6A3A829DC}" srcOrd="0" destOrd="0" presId="urn:microsoft.com/office/officeart/2005/8/layout/cycle3"/>
    <dgm:cxn modelId="{8D8EE800-E4ED-414C-8D7B-B10D12DF6138}" type="presOf" srcId="{B315D08F-D29B-48DA-AFD6-509E3BAEB9BC}" destId="{8B3F3CC8-CAEA-4033-AB8F-0E2CF85B11E9}" srcOrd="0" destOrd="0" presId="urn:microsoft.com/office/officeart/2005/8/layout/cycle3"/>
    <dgm:cxn modelId="{44B0AB97-9DB6-4009-84D5-B2E89073606A}" srcId="{776E7809-AFD0-4D70-AE3F-E98B5B653818}" destId="{11BDE280-ED2E-43C8-A573-D6B3F990AFC1}" srcOrd="3" destOrd="0" parTransId="{AFDFC0A8-6F09-4CB2-8422-35A3F323A022}" sibTransId="{BA545779-DDD4-4C80-8F4E-2947C88B30E0}"/>
    <dgm:cxn modelId="{03A07740-CE68-4226-9F43-ECB3CBDEFC04}" srcId="{776E7809-AFD0-4D70-AE3F-E98B5B653818}" destId="{042C5D20-793A-43EF-B583-4D825019EEB4}" srcOrd="4" destOrd="0" parTransId="{B05BCADC-4A21-4333-A925-E0181352F7BA}" sibTransId="{73AC1D82-F5C6-48EA-86C2-8F5816BBD8D7}"/>
    <dgm:cxn modelId="{C1504CB9-0697-4F33-93FC-C55C276C6660}" srcId="{776E7809-AFD0-4D70-AE3F-E98B5B653818}" destId="{B315D08F-D29B-48DA-AFD6-509E3BAEB9BC}" srcOrd="5" destOrd="0" parTransId="{B5613D4F-DD28-4E69-8C0D-73F05D6CB462}" sibTransId="{3DE091E9-192F-41B1-A6E6-B6F650A7C453}"/>
    <dgm:cxn modelId="{FF00FDC2-6512-407E-BF2B-07EF8341E78F}" type="presOf" srcId="{EFC1C233-B8D7-4C25-8F82-6C2B9CE11376}" destId="{35D53D56-C92A-49CD-9D12-13C501E2D576}" srcOrd="0" destOrd="0" presId="urn:microsoft.com/office/officeart/2005/8/layout/cycle3"/>
    <dgm:cxn modelId="{D3C88CF0-48FF-49F6-8B12-88387F5AB89E}" type="presOf" srcId="{042C5D20-793A-43EF-B583-4D825019EEB4}" destId="{76A6CFBB-9324-4D85-85FE-25EC0CE7E853}" srcOrd="0" destOrd="0" presId="urn:microsoft.com/office/officeart/2005/8/layout/cycle3"/>
    <dgm:cxn modelId="{4A6DC83C-65BA-492A-A302-03F9B8E2788A}" type="presOf" srcId="{776E7809-AFD0-4D70-AE3F-E98B5B653818}" destId="{B7F061E2-59BD-42B1-A2C5-3647FAF6C764}" srcOrd="0" destOrd="0" presId="urn:microsoft.com/office/officeart/2005/8/layout/cycle3"/>
    <dgm:cxn modelId="{A78174DC-6D79-4371-BD05-6B6FA1A6F6FB}" type="presOf" srcId="{BE91CBFE-B9C6-4F5E-9BDA-9978DBED5BED}" destId="{53A376ED-379E-462A-AE19-8BE5FA85C084}" srcOrd="0" destOrd="0" presId="urn:microsoft.com/office/officeart/2005/8/layout/cycle3"/>
    <dgm:cxn modelId="{A7D40994-7D04-463C-AFD1-961A4FC477A1}" srcId="{776E7809-AFD0-4D70-AE3F-E98B5B653818}" destId="{BE91CBFE-B9C6-4F5E-9BDA-9978DBED5BED}" srcOrd="2" destOrd="0" parTransId="{61F2ACDB-FB11-4A38-B40D-8B83E61DAC5B}" sibTransId="{11F272D3-F1C5-4E0A-A204-2C8B7F2CCBE7}"/>
    <dgm:cxn modelId="{58571683-71B6-4959-8D6D-8F1BF9E2B823}" type="presOf" srcId="{11BDE280-ED2E-43C8-A573-D6B3F990AFC1}" destId="{430E9A6C-2F48-4B23-AC60-4077AD23E36E}" srcOrd="0" destOrd="0" presId="urn:microsoft.com/office/officeart/2005/8/layout/cycle3"/>
    <dgm:cxn modelId="{8DD18C5A-3191-4E53-B551-99E1B3335680}" srcId="{776E7809-AFD0-4D70-AE3F-E98B5B653818}" destId="{B27555F3-4771-49CD-B541-A095735C4C47}" srcOrd="0" destOrd="0" parTransId="{B7F8446D-88CD-483B-9815-DF75D3F13FC2}" sibTransId="{444D8BD6-C3FB-4ED0-A737-55DDCF57A2EF}"/>
    <dgm:cxn modelId="{89710CC0-24E7-4D37-BCB4-338FAD86C75A}" type="presOf" srcId="{B27555F3-4771-49CD-B541-A095735C4C47}" destId="{4655781B-274E-41AE-85D1-A481294D93A1}" srcOrd="0" destOrd="0" presId="urn:microsoft.com/office/officeart/2005/8/layout/cycle3"/>
    <dgm:cxn modelId="{4567407B-AE99-4DA1-BD83-C7AA705F04BA}" type="presParOf" srcId="{B7F061E2-59BD-42B1-A2C5-3647FAF6C764}" destId="{E076202A-7FAB-4E56-A738-10270072B49E}" srcOrd="0" destOrd="0" presId="urn:microsoft.com/office/officeart/2005/8/layout/cycle3"/>
    <dgm:cxn modelId="{88D3A28E-C28E-4984-8688-7674876BFFFC}" type="presParOf" srcId="{E076202A-7FAB-4E56-A738-10270072B49E}" destId="{4655781B-274E-41AE-85D1-A481294D93A1}" srcOrd="0" destOrd="0" presId="urn:microsoft.com/office/officeart/2005/8/layout/cycle3"/>
    <dgm:cxn modelId="{DB49B9EE-A138-4C3A-B46A-FDA8A55336F1}" type="presParOf" srcId="{E076202A-7FAB-4E56-A738-10270072B49E}" destId="{3FF9EDCF-495B-438E-8E16-D3F6A3A829DC}" srcOrd="1" destOrd="0" presId="urn:microsoft.com/office/officeart/2005/8/layout/cycle3"/>
    <dgm:cxn modelId="{46AAD4E6-3A02-4326-B778-395BD76B312E}" type="presParOf" srcId="{E076202A-7FAB-4E56-A738-10270072B49E}" destId="{35D53D56-C92A-49CD-9D12-13C501E2D576}" srcOrd="2" destOrd="0" presId="urn:microsoft.com/office/officeart/2005/8/layout/cycle3"/>
    <dgm:cxn modelId="{9A43A89B-2742-407B-9003-E450C149CF79}" type="presParOf" srcId="{E076202A-7FAB-4E56-A738-10270072B49E}" destId="{53A376ED-379E-462A-AE19-8BE5FA85C084}" srcOrd="3" destOrd="0" presId="urn:microsoft.com/office/officeart/2005/8/layout/cycle3"/>
    <dgm:cxn modelId="{814CA8D5-5766-4951-A746-9D3B8F1735D7}" type="presParOf" srcId="{E076202A-7FAB-4E56-A738-10270072B49E}" destId="{430E9A6C-2F48-4B23-AC60-4077AD23E36E}" srcOrd="4" destOrd="0" presId="urn:microsoft.com/office/officeart/2005/8/layout/cycle3"/>
    <dgm:cxn modelId="{605E7FEE-E06F-4324-A136-62EA748FB7D6}" type="presParOf" srcId="{E076202A-7FAB-4E56-A738-10270072B49E}" destId="{76A6CFBB-9324-4D85-85FE-25EC0CE7E853}" srcOrd="5" destOrd="0" presId="urn:microsoft.com/office/officeart/2005/8/layout/cycle3"/>
    <dgm:cxn modelId="{4013C989-5599-4E6D-8F15-411E11FFF60D}" type="presParOf" srcId="{E076202A-7FAB-4E56-A738-10270072B49E}" destId="{8B3F3CC8-CAEA-4033-AB8F-0E2CF85B11E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68EEC-F222-4F49-BA91-BD9F1D8789B4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BC44209E-F5EC-46E1-BCA3-19BFCA00D4E9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tint val="65000"/>
            <a:tint val="66000"/>
            <a:satMod val="160000"/>
          </a:schemeClr>
        </a:solidFill>
      </dgm:spPr>
      <dgm:t>
        <a:bodyPr/>
        <a:lstStyle/>
        <a:p>
          <a:r>
            <a:rPr lang="pl-PL" altLang="pl-PL" sz="1400" b="1" u="none" dirty="0" smtClean="0">
              <a:solidFill>
                <a:schemeClr val="tx1"/>
              </a:solidFill>
              <a:latin typeface="+mn-lt"/>
            </a:rPr>
            <a:t>Pracownicy </a:t>
          </a:r>
          <a:r>
            <a:rPr lang="pl-PL" altLang="pl-PL" sz="1400" b="1" u="none" dirty="0">
              <a:solidFill>
                <a:schemeClr val="tx1"/>
              </a:solidFill>
              <a:latin typeface="+mn-lt"/>
            </a:rPr>
            <a:t>delegowani objęci są zakazem </a:t>
          </a:r>
          <a:r>
            <a:rPr lang="pl-PL" altLang="pl-PL" sz="1400" b="1" u="none" dirty="0" smtClean="0">
              <a:solidFill>
                <a:schemeClr val="tx1"/>
              </a:solidFill>
              <a:latin typeface="+mn-lt"/>
            </a:rPr>
            <a:t>zastępowania </a:t>
          </a:r>
          <a:endParaRPr lang="pl-PL" sz="1400" b="1" u="none" dirty="0">
            <a:solidFill>
              <a:schemeClr val="tx1"/>
            </a:solidFill>
            <a:latin typeface="+mn-lt"/>
          </a:endParaRPr>
        </a:p>
      </dgm:t>
    </dgm:pt>
    <dgm:pt modelId="{68008670-2169-4E5D-9894-6EB20AD1C4E9}" type="parTrans" cxnId="{FFA7F763-5F04-4751-9B8E-999C7F80BBD9}">
      <dgm:prSet/>
      <dgm:spPr/>
      <dgm:t>
        <a:bodyPr/>
        <a:lstStyle/>
        <a:p>
          <a:endParaRPr lang="pl-PL"/>
        </a:p>
      </dgm:t>
    </dgm:pt>
    <dgm:pt modelId="{0AE9542D-B8F1-4A9E-A205-D66C64A8B75B}" type="sibTrans" cxnId="{FFA7F763-5F04-4751-9B8E-999C7F80BBD9}">
      <dgm:prSet/>
      <dgm:spPr/>
      <dgm:t>
        <a:bodyPr/>
        <a:lstStyle/>
        <a:p>
          <a:endParaRPr lang="pl-PL"/>
        </a:p>
      </dgm:t>
    </dgm:pt>
    <dgm:pt modelId="{F9D5740B-1993-400B-BB2E-07026EFDF673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tint val="65000"/>
            <a:tint val="66000"/>
            <a:satMod val="160000"/>
          </a:schemeClr>
        </a:solidFill>
      </dgm:spPr>
      <dgm:t>
        <a:bodyPr/>
        <a:lstStyle/>
        <a:p>
          <a:r>
            <a:rPr lang="pl-PL" altLang="pl-PL" sz="1400" b="1" dirty="0" smtClean="0">
              <a:solidFill>
                <a:schemeClr val="tx1"/>
              </a:solidFill>
              <a:latin typeface="+mj-lt"/>
            </a:rPr>
            <a:t>Zastępowanie - zatrudnienie w sposób ciągły, </a:t>
          </a:r>
          <a:r>
            <a:rPr lang="pl-PL" altLang="pl-PL" sz="1400" b="1" dirty="0">
              <a:solidFill>
                <a:schemeClr val="tx1"/>
              </a:solidFill>
              <a:latin typeface="+mj-lt"/>
            </a:rPr>
            <a:t>różnych pracowników na te same stanowiska i w tych samych </a:t>
          </a:r>
          <a:r>
            <a:rPr lang="pl-PL" altLang="pl-PL" sz="1400" b="1" dirty="0" smtClean="0">
              <a:solidFill>
                <a:schemeClr val="tx1"/>
              </a:solidFill>
              <a:latin typeface="+mj-lt"/>
            </a:rPr>
            <a:t>celach</a:t>
          </a:r>
          <a:endParaRPr lang="pl-PL" sz="1400" b="1" dirty="0">
            <a:solidFill>
              <a:schemeClr val="tx1"/>
            </a:solidFill>
            <a:latin typeface="+mj-lt"/>
          </a:endParaRPr>
        </a:p>
      </dgm:t>
    </dgm:pt>
    <dgm:pt modelId="{9DA3797A-B07A-4F1A-BC29-BECC54E237AE}" type="parTrans" cxnId="{7825F817-C703-43E1-A435-5CA2A48A353A}">
      <dgm:prSet/>
      <dgm:spPr/>
      <dgm:t>
        <a:bodyPr/>
        <a:lstStyle/>
        <a:p>
          <a:endParaRPr lang="pl-PL"/>
        </a:p>
      </dgm:t>
    </dgm:pt>
    <dgm:pt modelId="{330F27A1-12AA-4E73-A219-76443E2FFA3C}" type="sibTrans" cxnId="{7825F817-C703-43E1-A435-5CA2A48A353A}">
      <dgm:prSet/>
      <dgm:spPr/>
      <dgm:t>
        <a:bodyPr/>
        <a:lstStyle/>
        <a:p>
          <a:endParaRPr lang="pl-PL"/>
        </a:p>
      </dgm:t>
    </dgm:pt>
    <dgm:pt modelId="{AF514309-5E26-4FF9-B210-916CD549924B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altLang="pl-PL" sz="1400" b="1" u="none" dirty="0" smtClean="0">
              <a:solidFill>
                <a:schemeClr val="tx1"/>
              </a:solidFill>
              <a:latin typeface="+mn-lt"/>
            </a:rPr>
            <a:t>Możliwość zastąpienia </a:t>
          </a:r>
          <a:r>
            <a:rPr lang="pl-PL" altLang="pl-PL" sz="1400" b="1" u="none" dirty="0">
              <a:solidFill>
                <a:schemeClr val="tx1"/>
              </a:solidFill>
              <a:latin typeface="+mn-lt"/>
            </a:rPr>
            <a:t>osoby, która wcześniej została oddelegowana, </a:t>
          </a:r>
          <a:r>
            <a:rPr lang="pl-PL" altLang="pl-PL" sz="1400" b="1" u="none" dirty="0" smtClean="0">
              <a:solidFill>
                <a:schemeClr val="tx1"/>
              </a:solidFill>
              <a:latin typeface="+mn-lt"/>
            </a:rPr>
            <a:t>jeżeli przysługujący </a:t>
          </a:r>
          <a:r>
            <a:rPr lang="pl-PL" altLang="pl-PL" sz="1400" b="1" u="none" dirty="0">
              <a:solidFill>
                <a:schemeClr val="tx1"/>
              </a:solidFill>
              <a:latin typeface="+mn-lt"/>
            </a:rPr>
            <a:t>jej </a:t>
          </a:r>
          <a:r>
            <a:rPr lang="pl-PL" altLang="pl-PL" sz="1400" b="1" u="sng" dirty="0">
              <a:solidFill>
                <a:schemeClr val="tx1"/>
              </a:solidFill>
              <a:latin typeface="+mn-lt"/>
            </a:rPr>
            <a:t>okres delegowania nie zakończył </a:t>
          </a:r>
          <a:r>
            <a:rPr lang="pl-PL" altLang="pl-PL" sz="1400" b="1" u="sng" dirty="0" smtClean="0">
              <a:solidFill>
                <a:schemeClr val="tx1"/>
              </a:solidFill>
              <a:latin typeface="+mn-lt"/>
            </a:rPr>
            <a:t> się</a:t>
          </a:r>
          <a:endParaRPr lang="pl-PL" sz="1400" b="1" u="sng" dirty="0">
            <a:solidFill>
              <a:schemeClr val="tx1"/>
            </a:solidFill>
            <a:latin typeface="+mn-lt"/>
          </a:endParaRPr>
        </a:p>
      </dgm:t>
    </dgm:pt>
    <dgm:pt modelId="{05710B2A-4F3A-4696-8343-72079BF05C3A}" type="parTrans" cxnId="{757CB1C9-93A3-4031-97C0-13C1E2F9280A}">
      <dgm:prSet/>
      <dgm:spPr/>
      <dgm:t>
        <a:bodyPr/>
        <a:lstStyle/>
        <a:p>
          <a:endParaRPr lang="pl-PL"/>
        </a:p>
      </dgm:t>
    </dgm:pt>
    <dgm:pt modelId="{CC85981C-F0DA-4171-A373-7EE84D4F1676}" type="sibTrans" cxnId="{757CB1C9-93A3-4031-97C0-13C1E2F9280A}">
      <dgm:prSet/>
      <dgm:spPr/>
      <dgm:t>
        <a:bodyPr/>
        <a:lstStyle/>
        <a:p>
          <a:endParaRPr lang="pl-PL"/>
        </a:p>
      </dgm:t>
    </dgm:pt>
    <dgm:pt modelId="{09488218-0B47-40B9-9A1E-147696618E2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altLang="pl-PL" sz="1400" b="1" u="none" dirty="0">
              <a:solidFill>
                <a:schemeClr val="tx1"/>
              </a:solidFill>
              <a:latin typeface="+mn-lt"/>
            </a:rPr>
            <a:t>Nowe delegowanie innej osoby do zadań wykonywanych uprzednio przez </a:t>
          </a:r>
          <a:r>
            <a:rPr lang="pl-PL" altLang="pl-PL" sz="1400" b="1" u="none" dirty="0" smtClean="0">
              <a:solidFill>
                <a:schemeClr val="tx1"/>
              </a:solidFill>
              <a:latin typeface="+mn-lt"/>
            </a:rPr>
            <a:t>innego pracownika, możliwe po </a:t>
          </a:r>
          <a:r>
            <a:rPr lang="pl-PL" altLang="pl-PL" sz="1400" b="1" u="sng" dirty="0">
              <a:solidFill>
                <a:schemeClr val="tx1"/>
              </a:solidFill>
              <a:latin typeface="+mn-lt"/>
            </a:rPr>
            <a:t>zachowaniu </a:t>
          </a:r>
          <a:r>
            <a:rPr lang="pl-PL" altLang="pl-PL" sz="1400" b="1" u="sng" dirty="0" smtClean="0">
              <a:solidFill>
                <a:schemeClr val="tx1"/>
              </a:solidFill>
              <a:latin typeface="+mn-lt"/>
            </a:rPr>
            <a:t>co </a:t>
          </a:r>
          <a:r>
            <a:rPr lang="pl-PL" altLang="pl-PL" sz="1400" b="1" u="sng" dirty="0">
              <a:solidFill>
                <a:schemeClr val="tx1"/>
              </a:solidFill>
              <a:latin typeface="+mn-lt"/>
            </a:rPr>
            <a:t>najmniej 2-miesięcznej </a:t>
          </a:r>
          <a:r>
            <a:rPr lang="pl-PL" altLang="pl-PL" sz="1400" b="1" u="sng" dirty="0" smtClean="0">
              <a:solidFill>
                <a:schemeClr val="tx1"/>
              </a:solidFill>
              <a:latin typeface="+mn-lt"/>
            </a:rPr>
            <a:t>przerwy</a:t>
          </a:r>
          <a:endParaRPr lang="pl-PL" sz="1400" b="1" u="sng" dirty="0">
            <a:solidFill>
              <a:schemeClr val="tx1"/>
            </a:solidFill>
            <a:latin typeface="+mn-lt"/>
          </a:endParaRPr>
        </a:p>
      </dgm:t>
    </dgm:pt>
    <dgm:pt modelId="{8717E5BE-4DF5-4402-B786-90EC2233F7B7}" type="parTrans" cxnId="{D0BE6B11-24E7-4D77-8CB7-F5985BDB21EF}">
      <dgm:prSet/>
      <dgm:spPr/>
      <dgm:t>
        <a:bodyPr/>
        <a:lstStyle/>
        <a:p>
          <a:endParaRPr lang="pl-PL"/>
        </a:p>
      </dgm:t>
    </dgm:pt>
    <dgm:pt modelId="{2CC8AE22-FCD5-482D-888D-E2732FFC75DE}" type="sibTrans" cxnId="{D0BE6B11-24E7-4D77-8CB7-F5985BDB21EF}">
      <dgm:prSet/>
      <dgm:spPr/>
      <dgm:t>
        <a:bodyPr/>
        <a:lstStyle/>
        <a:p>
          <a:endParaRPr lang="pl-PL"/>
        </a:p>
      </dgm:t>
    </dgm:pt>
    <dgm:pt modelId="{F4A88EC2-5D52-4E72-AA09-BC3413D9AD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altLang="pl-PL" sz="1400" b="1" dirty="0" smtClean="0">
              <a:solidFill>
                <a:schemeClr val="tx1"/>
              </a:solidFill>
              <a:latin typeface="+mj-lt"/>
            </a:rPr>
            <a:t>Następujące </a:t>
          </a:r>
          <a:r>
            <a:rPr lang="pl-PL" altLang="pl-PL" sz="1400" b="1" dirty="0">
              <a:solidFill>
                <a:schemeClr val="tx1"/>
              </a:solidFill>
              <a:latin typeface="+mj-lt"/>
            </a:rPr>
            <a:t>bezpośrednio jedno po drugim delegowanie do różnych państw </a:t>
          </a:r>
          <a:r>
            <a:rPr lang="pl-PL" altLang="pl-PL" sz="1400" b="1" dirty="0" smtClean="0">
              <a:solidFill>
                <a:schemeClr val="tx1"/>
              </a:solidFill>
              <a:latin typeface="+mj-lt"/>
            </a:rPr>
            <a:t>członkowskich stanowi nowe delegowanie</a:t>
          </a:r>
          <a:endParaRPr lang="pl-PL" sz="1400" b="1" dirty="0">
            <a:solidFill>
              <a:schemeClr val="tx1"/>
            </a:solidFill>
            <a:latin typeface="+mj-lt"/>
          </a:endParaRPr>
        </a:p>
      </dgm:t>
    </dgm:pt>
    <dgm:pt modelId="{AFC2E281-9A7A-4C26-9240-53CD01A24288}" type="parTrans" cxnId="{879D6686-DF22-4931-9CD1-5B4235D86C9F}">
      <dgm:prSet/>
      <dgm:spPr/>
      <dgm:t>
        <a:bodyPr/>
        <a:lstStyle/>
        <a:p>
          <a:endParaRPr lang="pl-PL"/>
        </a:p>
      </dgm:t>
    </dgm:pt>
    <dgm:pt modelId="{29BCD928-2A3D-44E1-BED5-969FE6E78F00}" type="sibTrans" cxnId="{879D6686-DF22-4931-9CD1-5B4235D86C9F}">
      <dgm:prSet/>
      <dgm:spPr/>
      <dgm:t>
        <a:bodyPr/>
        <a:lstStyle/>
        <a:p>
          <a:endParaRPr lang="pl-PL"/>
        </a:p>
      </dgm:t>
    </dgm:pt>
    <dgm:pt modelId="{607E5B1D-AFCC-4973-B631-DBC40485FE8A}" type="pres">
      <dgm:prSet presAssocID="{45768EEC-F222-4F49-BA91-BD9F1D878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56BD54-C533-4F9B-9A43-D3F4CAC58B86}" type="pres">
      <dgm:prSet presAssocID="{F4A88EC2-5D52-4E72-AA09-BC3413D9ADD3}" presName="boxAndChildren" presStyleCnt="0"/>
      <dgm:spPr/>
      <dgm:t>
        <a:bodyPr/>
        <a:lstStyle/>
        <a:p>
          <a:endParaRPr lang="pl-PL"/>
        </a:p>
      </dgm:t>
    </dgm:pt>
    <dgm:pt modelId="{47DEC229-912B-4C84-86EE-70DB593F7057}" type="pres">
      <dgm:prSet presAssocID="{F4A88EC2-5D52-4E72-AA09-BC3413D9ADD3}" presName="parentTextBox" presStyleLbl="node1" presStyleIdx="0" presStyleCnt="5"/>
      <dgm:spPr/>
      <dgm:t>
        <a:bodyPr/>
        <a:lstStyle/>
        <a:p>
          <a:endParaRPr lang="pl-PL"/>
        </a:p>
      </dgm:t>
    </dgm:pt>
    <dgm:pt modelId="{B8E48FAE-AF8F-4388-941A-EA3C65A8D736}" type="pres">
      <dgm:prSet presAssocID="{2CC8AE22-FCD5-482D-888D-E2732FFC75DE}" presName="sp" presStyleCnt="0"/>
      <dgm:spPr/>
      <dgm:t>
        <a:bodyPr/>
        <a:lstStyle/>
        <a:p>
          <a:endParaRPr lang="pl-PL"/>
        </a:p>
      </dgm:t>
    </dgm:pt>
    <dgm:pt modelId="{738BD6A9-D346-4DA4-8649-2205BE24A244}" type="pres">
      <dgm:prSet presAssocID="{09488218-0B47-40B9-9A1E-147696618E27}" presName="arrowAndChildren" presStyleCnt="0"/>
      <dgm:spPr/>
      <dgm:t>
        <a:bodyPr/>
        <a:lstStyle/>
        <a:p>
          <a:endParaRPr lang="pl-PL"/>
        </a:p>
      </dgm:t>
    </dgm:pt>
    <dgm:pt modelId="{300337DB-6F82-4258-A70C-180CC6CC29BA}" type="pres">
      <dgm:prSet presAssocID="{09488218-0B47-40B9-9A1E-147696618E27}" presName="parentTextArrow" presStyleLbl="node1" presStyleIdx="1" presStyleCnt="5"/>
      <dgm:spPr/>
      <dgm:t>
        <a:bodyPr/>
        <a:lstStyle/>
        <a:p>
          <a:endParaRPr lang="pl-PL"/>
        </a:p>
      </dgm:t>
    </dgm:pt>
    <dgm:pt modelId="{C677D0A3-105C-4544-ADBA-494C63990A9F}" type="pres">
      <dgm:prSet presAssocID="{CC85981C-F0DA-4171-A373-7EE84D4F1676}" presName="sp" presStyleCnt="0"/>
      <dgm:spPr/>
      <dgm:t>
        <a:bodyPr/>
        <a:lstStyle/>
        <a:p>
          <a:endParaRPr lang="pl-PL"/>
        </a:p>
      </dgm:t>
    </dgm:pt>
    <dgm:pt modelId="{F46D79F6-9646-476D-8E86-7A36A7D97095}" type="pres">
      <dgm:prSet presAssocID="{AF514309-5E26-4FF9-B210-916CD549924B}" presName="arrowAndChildren" presStyleCnt="0"/>
      <dgm:spPr/>
      <dgm:t>
        <a:bodyPr/>
        <a:lstStyle/>
        <a:p>
          <a:endParaRPr lang="pl-PL"/>
        </a:p>
      </dgm:t>
    </dgm:pt>
    <dgm:pt modelId="{B8CE220E-4EBF-46C1-84C0-FEADD3E376B2}" type="pres">
      <dgm:prSet presAssocID="{AF514309-5E26-4FF9-B210-916CD549924B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C3D5E8A4-DEB8-48E7-B9E1-368524C1CED5}" type="pres">
      <dgm:prSet presAssocID="{330F27A1-12AA-4E73-A219-76443E2FFA3C}" presName="sp" presStyleCnt="0"/>
      <dgm:spPr/>
      <dgm:t>
        <a:bodyPr/>
        <a:lstStyle/>
        <a:p>
          <a:endParaRPr lang="pl-PL"/>
        </a:p>
      </dgm:t>
    </dgm:pt>
    <dgm:pt modelId="{B0ACC22F-6359-40E1-B608-23F212D2C939}" type="pres">
      <dgm:prSet presAssocID="{F9D5740B-1993-400B-BB2E-07026EFDF673}" presName="arrowAndChildren" presStyleCnt="0"/>
      <dgm:spPr/>
      <dgm:t>
        <a:bodyPr/>
        <a:lstStyle/>
        <a:p>
          <a:endParaRPr lang="pl-PL"/>
        </a:p>
      </dgm:t>
    </dgm:pt>
    <dgm:pt modelId="{CB093A68-F0DD-4094-AE02-955343E80C29}" type="pres">
      <dgm:prSet presAssocID="{F9D5740B-1993-400B-BB2E-07026EFDF673}" presName="parentTextArrow" presStyleLbl="node1" presStyleIdx="3" presStyleCnt="5"/>
      <dgm:spPr/>
      <dgm:t>
        <a:bodyPr/>
        <a:lstStyle/>
        <a:p>
          <a:endParaRPr lang="pl-PL"/>
        </a:p>
      </dgm:t>
    </dgm:pt>
    <dgm:pt modelId="{0BC9893D-A986-4F70-B2DE-7EE1C7A9F074}" type="pres">
      <dgm:prSet presAssocID="{0AE9542D-B8F1-4A9E-A205-D66C64A8B75B}" presName="sp" presStyleCnt="0"/>
      <dgm:spPr/>
      <dgm:t>
        <a:bodyPr/>
        <a:lstStyle/>
        <a:p>
          <a:endParaRPr lang="pl-PL"/>
        </a:p>
      </dgm:t>
    </dgm:pt>
    <dgm:pt modelId="{8098EB1D-B085-4CF2-B06F-0A230FD34F2E}" type="pres">
      <dgm:prSet presAssocID="{BC44209E-F5EC-46E1-BCA3-19BFCA00D4E9}" presName="arrowAndChildren" presStyleCnt="0"/>
      <dgm:spPr/>
      <dgm:t>
        <a:bodyPr/>
        <a:lstStyle/>
        <a:p>
          <a:endParaRPr lang="pl-PL"/>
        </a:p>
      </dgm:t>
    </dgm:pt>
    <dgm:pt modelId="{F3375418-DBB8-4DB0-A8AC-DEB5E2DC033F}" type="pres">
      <dgm:prSet presAssocID="{BC44209E-F5EC-46E1-BCA3-19BFCA00D4E9}" presName="parentTextArrow" presStyleLbl="node1" presStyleIdx="4" presStyleCnt="5" custLinFactNeighborX="-11000" custLinFactNeighborY="-29682"/>
      <dgm:spPr/>
      <dgm:t>
        <a:bodyPr/>
        <a:lstStyle/>
        <a:p>
          <a:endParaRPr lang="pl-PL"/>
        </a:p>
      </dgm:t>
    </dgm:pt>
  </dgm:ptLst>
  <dgm:cxnLst>
    <dgm:cxn modelId="{757CB1C9-93A3-4031-97C0-13C1E2F9280A}" srcId="{45768EEC-F222-4F49-BA91-BD9F1D8789B4}" destId="{AF514309-5E26-4FF9-B210-916CD549924B}" srcOrd="2" destOrd="0" parTransId="{05710B2A-4F3A-4696-8343-72079BF05C3A}" sibTransId="{CC85981C-F0DA-4171-A373-7EE84D4F1676}"/>
    <dgm:cxn modelId="{D0BE6B11-24E7-4D77-8CB7-F5985BDB21EF}" srcId="{45768EEC-F222-4F49-BA91-BD9F1D8789B4}" destId="{09488218-0B47-40B9-9A1E-147696618E27}" srcOrd="3" destOrd="0" parTransId="{8717E5BE-4DF5-4402-B786-90EC2233F7B7}" sibTransId="{2CC8AE22-FCD5-482D-888D-E2732FFC75DE}"/>
    <dgm:cxn modelId="{398C768A-5DFF-4F81-902B-C10039068561}" type="presOf" srcId="{F4A88EC2-5D52-4E72-AA09-BC3413D9ADD3}" destId="{47DEC229-912B-4C84-86EE-70DB593F7057}" srcOrd="0" destOrd="0" presId="urn:microsoft.com/office/officeart/2005/8/layout/process4"/>
    <dgm:cxn modelId="{879D6686-DF22-4931-9CD1-5B4235D86C9F}" srcId="{45768EEC-F222-4F49-BA91-BD9F1D8789B4}" destId="{F4A88EC2-5D52-4E72-AA09-BC3413D9ADD3}" srcOrd="4" destOrd="0" parTransId="{AFC2E281-9A7A-4C26-9240-53CD01A24288}" sibTransId="{29BCD928-2A3D-44E1-BED5-969FE6E78F00}"/>
    <dgm:cxn modelId="{F403AF36-708B-414A-9768-D02A7592EC9F}" type="presOf" srcId="{BC44209E-F5EC-46E1-BCA3-19BFCA00D4E9}" destId="{F3375418-DBB8-4DB0-A8AC-DEB5E2DC033F}" srcOrd="0" destOrd="0" presId="urn:microsoft.com/office/officeart/2005/8/layout/process4"/>
    <dgm:cxn modelId="{33EF0337-0DCC-4B8C-8137-D85151CECFF1}" type="presOf" srcId="{AF514309-5E26-4FF9-B210-916CD549924B}" destId="{B8CE220E-4EBF-46C1-84C0-FEADD3E376B2}" srcOrd="0" destOrd="0" presId="urn:microsoft.com/office/officeart/2005/8/layout/process4"/>
    <dgm:cxn modelId="{1DB176D5-D11E-48D6-8531-89F47AE38681}" type="presOf" srcId="{F9D5740B-1993-400B-BB2E-07026EFDF673}" destId="{CB093A68-F0DD-4094-AE02-955343E80C29}" srcOrd="0" destOrd="0" presId="urn:microsoft.com/office/officeart/2005/8/layout/process4"/>
    <dgm:cxn modelId="{FFA7F763-5F04-4751-9B8E-999C7F80BBD9}" srcId="{45768EEC-F222-4F49-BA91-BD9F1D8789B4}" destId="{BC44209E-F5EC-46E1-BCA3-19BFCA00D4E9}" srcOrd="0" destOrd="0" parTransId="{68008670-2169-4E5D-9894-6EB20AD1C4E9}" sibTransId="{0AE9542D-B8F1-4A9E-A205-D66C64A8B75B}"/>
    <dgm:cxn modelId="{E9156DDF-1E67-40B9-93DD-F747F87AAFF5}" type="presOf" srcId="{09488218-0B47-40B9-9A1E-147696618E27}" destId="{300337DB-6F82-4258-A70C-180CC6CC29BA}" srcOrd="0" destOrd="0" presId="urn:microsoft.com/office/officeart/2005/8/layout/process4"/>
    <dgm:cxn modelId="{7825F817-C703-43E1-A435-5CA2A48A353A}" srcId="{45768EEC-F222-4F49-BA91-BD9F1D8789B4}" destId="{F9D5740B-1993-400B-BB2E-07026EFDF673}" srcOrd="1" destOrd="0" parTransId="{9DA3797A-B07A-4F1A-BC29-BECC54E237AE}" sibTransId="{330F27A1-12AA-4E73-A219-76443E2FFA3C}"/>
    <dgm:cxn modelId="{87070A0C-E010-4848-856E-1CCA1AEA31E9}" type="presOf" srcId="{45768EEC-F222-4F49-BA91-BD9F1D8789B4}" destId="{607E5B1D-AFCC-4973-B631-DBC40485FE8A}" srcOrd="0" destOrd="0" presId="urn:microsoft.com/office/officeart/2005/8/layout/process4"/>
    <dgm:cxn modelId="{14C14F3D-246E-4982-9A53-487DE4447DB1}" type="presParOf" srcId="{607E5B1D-AFCC-4973-B631-DBC40485FE8A}" destId="{AE56BD54-C533-4F9B-9A43-D3F4CAC58B86}" srcOrd="0" destOrd="0" presId="urn:microsoft.com/office/officeart/2005/8/layout/process4"/>
    <dgm:cxn modelId="{EC373441-8349-4AFF-9FB8-0B21BAD493AC}" type="presParOf" srcId="{AE56BD54-C533-4F9B-9A43-D3F4CAC58B86}" destId="{47DEC229-912B-4C84-86EE-70DB593F7057}" srcOrd="0" destOrd="0" presId="urn:microsoft.com/office/officeart/2005/8/layout/process4"/>
    <dgm:cxn modelId="{0AB198D0-5D91-42D0-BB46-5D9265D6EDB8}" type="presParOf" srcId="{607E5B1D-AFCC-4973-B631-DBC40485FE8A}" destId="{B8E48FAE-AF8F-4388-941A-EA3C65A8D736}" srcOrd="1" destOrd="0" presId="urn:microsoft.com/office/officeart/2005/8/layout/process4"/>
    <dgm:cxn modelId="{E404C0E5-59ED-4D33-90AE-32B79DFD4286}" type="presParOf" srcId="{607E5B1D-AFCC-4973-B631-DBC40485FE8A}" destId="{738BD6A9-D346-4DA4-8649-2205BE24A244}" srcOrd="2" destOrd="0" presId="urn:microsoft.com/office/officeart/2005/8/layout/process4"/>
    <dgm:cxn modelId="{C9C486CF-8635-49CD-BB82-F29166415433}" type="presParOf" srcId="{738BD6A9-D346-4DA4-8649-2205BE24A244}" destId="{300337DB-6F82-4258-A70C-180CC6CC29BA}" srcOrd="0" destOrd="0" presId="urn:microsoft.com/office/officeart/2005/8/layout/process4"/>
    <dgm:cxn modelId="{EBA83E53-7AD7-4B6E-972A-63A7DC0D1212}" type="presParOf" srcId="{607E5B1D-AFCC-4973-B631-DBC40485FE8A}" destId="{C677D0A3-105C-4544-ADBA-494C63990A9F}" srcOrd="3" destOrd="0" presId="urn:microsoft.com/office/officeart/2005/8/layout/process4"/>
    <dgm:cxn modelId="{EAAFE921-8C33-4E4B-9715-AC83959CA0B6}" type="presParOf" srcId="{607E5B1D-AFCC-4973-B631-DBC40485FE8A}" destId="{F46D79F6-9646-476D-8E86-7A36A7D97095}" srcOrd="4" destOrd="0" presId="urn:microsoft.com/office/officeart/2005/8/layout/process4"/>
    <dgm:cxn modelId="{9E6BC562-1254-4846-BE1D-71E20C1070C7}" type="presParOf" srcId="{F46D79F6-9646-476D-8E86-7A36A7D97095}" destId="{B8CE220E-4EBF-46C1-84C0-FEADD3E376B2}" srcOrd="0" destOrd="0" presId="urn:microsoft.com/office/officeart/2005/8/layout/process4"/>
    <dgm:cxn modelId="{C2CAA7A8-CA3F-4313-869B-B3E831B7739C}" type="presParOf" srcId="{607E5B1D-AFCC-4973-B631-DBC40485FE8A}" destId="{C3D5E8A4-DEB8-48E7-B9E1-368524C1CED5}" srcOrd="5" destOrd="0" presId="urn:microsoft.com/office/officeart/2005/8/layout/process4"/>
    <dgm:cxn modelId="{10CCDE08-579C-4552-8935-4CD03D6804BB}" type="presParOf" srcId="{607E5B1D-AFCC-4973-B631-DBC40485FE8A}" destId="{B0ACC22F-6359-40E1-B608-23F212D2C939}" srcOrd="6" destOrd="0" presId="urn:microsoft.com/office/officeart/2005/8/layout/process4"/>
    <dgm:cxn modelId="{FDB82B8A-F7F6-4590-9659-2CD4AB1EA79F}" type="presParOf" srcId="{B0ACC22F-6359-40E1-B608-23F212D2C939}" destId="{CB093A68-F0DD-4094-AE02-955343E80C29}" srcOrd="0" destOrd="0" presId="urn:microsoft.com/office/officeart/2005/8/layout/process4"/>
    <dgm:cxn modelId="{53503774-47B1-4394-A79C-8D94291FC114}" type="presParOf" srcId="{607E5B1D-AFCC-4973-B631-DBC40485FE8A}" destId="{0BC9893D-A986-4F70-B2DE-7EE1C7A9F074}" srcOrd="7" destOrd="0" presId="urn:microsoft.com/office/officeart/2005/8/layout/process4"/>
    <dgm:cxn modelId="{19A93970-BCD7-4027-A26B-C39C2359ACA7}" type="presParOf" srcId="{607E5B1D-AFCC-4973-B631-DBC40485FE8A}" destId="{8098EB1D-B085-4CF2-B06F-0A230FD34F2E}" srcOrd="8" destOrd="0" presId="urn:microsoft.com/office/officeart/2005/8/layout/process4"/>
    <dgm:cxn modelId="{0112C9AD-F306-4A6F-97A6-2DB8D589DAFA}" type="presParOf" srcId="{8098EB1D-B085-4CF2-B06F-0A230FD34F2E}" destId="{F3375418-DBB8-4DB0-A8AC-DEB5E2DC03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0DB96-D619-4C71-BDA8-F951711B6989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F5C5ED33-9B21-4ECD-83B6-ED6A83BB2E21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pl-PL" altLang="pl-PL" sz="1400" b="1" dirty="0" smtClean="0">
            <a:solidFill>
              <a:schemeClr val="tx1"/>
            </a:solidFill>
            <a:latin typeface="+mn-lt"/>
          </a:endParaRPr>
        </a:p>
        <a:p>
          <a:pPr algn="ctr"/>
          <a:endParaRPr lang="pl-PL" altLang="pl-PL" sz="1400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pl-PL" altLang="pl-PL" sz="1400" b="1" dirty="0" smtClean="0">
              <a:solidFill>
                <a:schemeClr val="tx1"/>
              </a:solidFill>
              <a:latin typeface="+mn-lt"/>
            </a:rPr>
            <a:t>Pracodawca występuje o wydanie zaświadczenia A1 do Oddziału ZUS, właściwego ze względu na swoją siedzibę</a:t>
          </a:r>
          <a:endParaRPr lang="pl-PL" sz="1400" b="1" dirty="0">
            <a:solidFill>
              <a:schemeClr val="tx1"/>
            </a:solidFill>
            <a:latin typeface="+mn-lt"/>
          </a:endParaRPr>
        </a:p>
      </dgm:t>
    </dgm:pt>
    <dgm:pt modelId="{E1AC39FD-04BA-4C30-A684-07F1FD1D2F95}" type="parTrans" cxnId="{B6959818-507C-4BD2-80C4-3913B20F4A9D}">
      <dgm:prSet/>
      <dgm:spPr/>
      <dgm:t>
        <a:bodyPr/>
        <a:lstStyle/>
        <a:p>
          <a:endParaRPr lang="pl-PL"/>
        </a:p>
      </dgm:t>
    </dgm:pt>
    <dgm:pt modelId="{2475BEC8-DF9F-42E4-B475-8D8A71B0D571}" type="sibTrans" cxnId="{B6959818-507C-4BD2-80C4-3913B20F4A9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F37D37C6-90FE-4F4B-85C4-5E6CC0B849ED}">
      <dgm:prSet phldrT="[Tekst]"/>
      <dgm:spPr/>
      <dgm:t>
        <a:bodyPr/>
        <a:lstStyle/>
        <a:p>
          <a:pPr algn="l"/>
          <a:endParaRPr lang="pl-PL" sz="3600"/>
        </a:p>
      </dgm:t>
    </dgm:pt>
    <dgm:pt modelId="{DCC682DC-25FF-4260-8C5F-A5DA2EF9B258}" type="parTrans" cxnId="{F10BF8C2-233F-4873-82D9-703C45163A10}">
      <dgm:prSet/>
      <dgm:spPr/>
      <dgm:t>
        <a:bodyPr/>
        <a:lstStyle/>
        <a:p>
          <a:endParaRPr lang="pl-PL"/>
        </a:p>
      </dgm:t>
    </dgm:pt>
    <dgm:pt modelId="{880717B0-9C7D-4837-BE91-B14010A3DEA7}" type="sibTrans" cxnId="{F10BF8C2-233F-4873-82D9-703C45163A10}">
      <dgm:prSet/>
      <dgm:spPr/>
      <dgm:t>
        <a:bodyPr/>
        <a:lstStyle/>
        <a:p>
          <a:endParaRPr lang="pl-PL"/>
        </a:p>
      </dgm:t>
    </dgm:pt>
    <dgm:pt modelId="{B65FEA8A-F405-4753-A5E7-EAF377FBCEC7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pl-PL" sz="1400" b="1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pl-PL" sz="14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400" b="1" dirty="0" smtClean="0">
              <a:solidFill>
                <a:schemeClr val="tx1"/>
              </a:solidFill>
            </a:rPr>
            <a:t>Wraz z wnioskiem US-3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400" b="1" dirty="0" smtClean="0">
              <a:solidFill>
                <a:schemeClr val="tx1"/>
              </a:solidFill>
            </a:rPr>
            <a:t>pracodawca składa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400" b="1" dirty="0" smtClean="0">
              <a:solidFill>
                <a:schemeClr val="tx1"/>
              </a:solidFill>
            </a:rPr>
            <a:t>informację US-55* lub US-54**  </a:t>
          </a:r>
          <a:endParaRPr lang="pl-PL" sz="1400" b="1" dirty="0">
            <a:solidFill>
              <a:schemeClr val="tx1"/>
            </a:solidFill>
          </a:endParaRPr>
        </a:p>
      </dgm:t>
    </dgm:pt>
    <dgm:pt modelId="{451B55D1-1BAD-4188-806F-B0193B0AEBB8}" type="parTrans" cxnId="{D0380FCD-3232-4492-AC99-09C08057AAE2}">
      <dgm:prSet/>
      <dgm:spPr/>
      <dgm:t>
        <a:bodyPr/>
        <a:lstStyle/>
        <a:p>
          <a:endParaRPr lang="pl-PL"/>
        </a:p>
      </dgm:t>
    </dgm:pt>
    <dgm:pt modelId="{A3CE5FC0-EE39-46A8-9249-F637023A1253}" type="sibTrans" cxnId="{D0380FCD-3232-4492-AC99-09C08057AAE2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l-PL"/>
        </a:p>
      </dgm:t>
    </dgm:pt>
    <dgm:pt modelId="{6B8583DE-71DB-47F5-9980-B40FDF764982}">
      <dgm:prSet phldrT="[Tekst]"/>
      <dgm:spPr/>
      <dgm:t>
        <a:bodyPr/>
        <a:lstStyle/>
        <a:p>
          <a:pPr algn="l"/>
          <a:endParaRPr lang="pl-PL" sz="3600" dirty="0"/>
        </a:p>
      </dgm:t>
    </dgm:pt>
    <dgm:pt modelId="{7F1C1F81-06E2-451E-B5C5-646E9BFA62E8}" type="parTrans" cxnId="{18424AE4-D81A-410C-82B1-824945168109}">
      <dgm:prSet/>
      <dgm:spPr/>
      <dgm:t>
        <a:bodyPr/>
        <a:lstStyle/>
        <a:p>
          <a:endParaRPr lang="pl-PL"/>
        </a:p>
      </dgm:t>
    </dgm:pt>
    <dgm:pt modelId="{C5A1A085-63B7-4E65-A2C7-35148874841B}" type="sibTrans" cxnId="{18424AE4-D81A-410C-82B1-824945168109}">
      <dgm:prSet/>
      <dgm:spPr/>
      <dgm:t>
        <a:bodyPr/>
        <a:lstStyle/>
        <a:p>
          <a:endParaRPr lang="pl-PL"/>
        </a:p>
      </dgm:t>
    </dgm:pt>
    <dgm:pt modelId="{94752F91-5CC1-4BD9-A15D-E7A83B004BF3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pl-PL" sz="1400" b="1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pl-PL" sz="1400" b="1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pl-PL" sz="1400" b="1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pl-PL" sz="14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600" b="1" dirty="0" smtClean="0">
              <a:solidFill>
                <a:schemeClr val="tx1"/>
              </a:solidFill>
            </a:rPr>
            <a:t>Dokumenty można złożyć: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pl-PL" sz="14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600" b="1" dirty="0" smtClean="0">
              <a:solidFill>
                <a:schemeClr val="tx1"/>
              </a:solidFill>
              <a:sym typeface="Wingdings"/>
            </a:rPr>
            <a:t>   osobiście   </a:t>
          </a:r>
          <a:endParaRPr lang="pl-PL" sz="1600" b="1" dirty="0" smtClean="0">
            <a:solidFill>
              <a:srgbClr val="92D050"/>
            </a:solidFill>
            <a:sym typeface="Wingding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600" b="1" dirty="0" smtClean="0">
              <a:solidFill>
                <a:schemeClr val="tx1"/>
              </a:solidFill>
              <a:sym typeface="Wingdings"/>
            </a:rPr>
            <a:t>  </a:t>
          </a:r>
          <a:r>
            <a:rPr lang="pl-PL" sz="1600" b="1" dirty="0" smtClean="0">
              <a:solidFill>
                <a:schemeClr val="tx1"/>
              </a:solidFill>
            </a:rPr>
            <a:t>pocztą   </a:t>
          </a:r>
          <a:endParaRPr lang="pl-PL" sz="1600" b="1" dirty="0" smtClean="0">
            <a:solidFill>
              <a:srgbClr val="92D05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600" b="1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dirty="0" smtClean="0">
              <a:solidFill>
                <a:schemeClr val="tx1"/>
              </a:solidFill>
            </a:rPr>
            <a:t>przez PUE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pl-PL" sz="1400" b="1" dirty="0">
            <a:solidFill>
              <a:schemeClr val="tx1"/>
            </a:solidFill>
          </a:endParaRPr>
        </a:p>
      </dgm:t>
    </dgm:pt>
    <dgm:pt modelId="{055A8079-CBAA-4E23-9643-A0EB0F1A3DA0}" type="parTrans" cxnId="{581D705D-F656-4331-B2E1-17F92A86B5C2}">
      <dgm:prSet/>
      <dgm:spPr/>
      <dgm:t>
        <a:bodyPr/>
        <a:lstStyle/>
        <a:p>
          <a:endParaRPr lang="pl-PL"/>
        </a:p>
      </dgm:t>
    </dgm:pt>
    <dgm:pt modelId="{E5E7489B-501F-46DB-9936-6A27BC80794D}" type="sibTrans" cxnId="{581D705D-F656-4331-B2E1-17F92A86B5C2}">
      <dgm:prSet/>
      <dgm:spPr/>
      <dgm:t>
        <a:bodyPr/>
        <a:lstStyle/>
        <a:p>
          <a:endParaRPr lang="pl-PL"/>
        </a:p>
      </dgm:t>
    </dgm:pt>
    <dgm:pt modelId="{53C571EF-7585-417E-A088-E6DCFCFA7292}">
      <dgm:prSet phldrT="[Tekst]"/>
      <dgm:spPr/>
      <dgm:t>
        <a:bodyPr/>
        <a:lstStyle/>
        <a:p>
          <a:pPr algn="l"/>
          <a:endParaRPr lang="pl-PL" sz="3600" dirty="0"/>
        </a:p>
      </dgm:t>
    </dgm:pt>
    <dgm:pt modelId="{8E2BAA39-1D5A-4905-BDD4-CDF39093643D}" type="parTrans" cxnId="{09F0658C-206D-4812-ADBE-880D6C51FB7A}">
      <dgm:prSet/>
      <dgm:spPr/>
      <dgm:t>
        <a:bodyPr/>
        <a:lstStyle/>
        <a:p>
          <a:endParaRPr lang="pl-PL"/>
        </a:p>
      </dgm:t>
    </dgm:pt>
    <dgm:pt modelId="{0AECE2FA-C3A6-4633-9297-38B9DBBBF50C}" type="sibTrans" cxnId="{09F0658C-206D-4812-ADBE-880D6C51FB7A}">
      <dgm:prSet/>
      <dgm:spPr/>
      <dgm:t>
        <a:bodyPr/>
        <a:lstStyle/>
        <a:p>
          <a:endParaRPr lang="pl-PL"/>
        </a:p>
      </dgm:t>
    </dgm:pt>
    <dgm:pt modelId="{4FE44E9F-C2D0-401C-B61F-738FB8C82628}" type="pres">
      <dgm:prSet presAssocID="{EC30DB96-D619-4C71-BDA8-F951711B69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C98167-E1EF-47BE-9BC1-CEAB60B31FF4}" type="pres">
      <dgm:prSet presAssocID="{F5C5ED33-9B21-4ECD-83B6-ED6A83BB2E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59A69C-52AD-4FE9-9F9A-FD923A60FCAB}" type="pres">
      <dgm:prSet presAssocID="{2475BEC8-DF9F-42E4-B475-8D8A71B0D571}" presName="spacerL" presStyleCnt="0"/>
      <dgm:spPr/>
    </dgm:pt>
    <dgm:pt modelId="{46AD741A-2266-4C12-989E-2F8A61C0ACB6}" type="pres">
      <dgm:prSet presAssocID="{2475BEC8-DF9F-42E4-B475-8D8A71B0D571}" presName="sibTrans" presStyleLbl="sibTrans2D1" presStyleIdx="0" presStyleCnt="2"/>
      <dgm:spPr/>
      <dgm:t>
        <a:bodyPr/>
        <a:lstStyle/>
        <a:p>
          <a:endParaRPr lang="pl-PL"/>
        </a:p>
      </dgm:t>
    </dgm:pt>
    <dgm:pt modelId="{113114D5-41E1-4D14-8349-DD7ADEBBEDFA}" type="pres">
      <dgm:prSet presAssocID="{2475BEC8-DF9F-42E4-B475-8D8A71B0D571}" presName="spacerR" presStyleCnt="0"/>
      <dgm:spPr/>
    </dgm:pt>
    <dgm:pt modelId="{42FA41B0-44AA-4BCE-83A8-93C15A09B2F7}" type="pres">
      <dgm:prSet presAssocID="{B65FEA8A-F405-4753-A5E7-EAF377FBCE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BEBD75-797F-4525-9181-AF6EE3697450}" type="pres">
      <dgm:prSet presAssocID="{A3CE5FC0-EE39-46A8-9249-F637023A1253}" presName="spacerL" presStyleCnt="0"/>
      <dgm:spPr/>
    </dgm:pt>
    <dgm:pt modelId="{EA1C0460-0DAA-4027-85F7-72D0B2DD8143}" type="pres">
      <dgm:prSet presAssocID="{A3CE5FC0-EE39-46A8-9249-F637023A1253}" presName="sibTrans" presStyleLbl="sibTrans2D1" presStyleIdx="1" presStyleCnt="2"/>
      <dgm:spPr>
        <a:prstGeom prst="mathPlus">
          <a:avLst/>
        </a:prstGeom>
      </dgm:spPr>
      <dgm:t>
        <a:bodyPr/>
        <a:lstStyle/>
        <a:p>
          <a:endParaRPr lang="pl-PL"/>
        </a:p>
      </dgm:t>
    </dgm:pt>
    <dgm:pt modelId="{B597B171-A4A4-4A02-A18F-BAAF0AFD91DA}" type="pres">
      <dgm:prSet presAssocID="{A3CE5FC0-EE39-46A8-9249-F637023A1253}" presName="spacerR" presStyleCnt="0"/>
      <dgm:spPr/>
    </dgm:pt>
    <dgm:pt modelId="{9670C368-7581-4FDD-9999-B0342EB06805}" type="pres">
      <dgm:prSet presAssocID="{94752F91-5CC1-4BD9-A15D-E7A83B004B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D5D4B0-5982-4B9B-B978-E53CBBB7C7F1}" type="presOf" srcId="{53C571EF-7585-417E-A088-E6DCFCFA7292}" destId="{9670C368-7581-4FDD-9999-B0342EB06805}" srcOrd="0" destOrd="1" presId="urn:microsoft.com/office/officeart/2005/8/layout/equation1"/>
    <dgm:cxn modelId="{D0380FCD-3232-4492-AC99-09C08057AAE2}" srcId="{EC30DB96-D619-4C71-BDA8-F951711B6989}" destId="{B65FEA8A-F405-4753-A5E7-EAF377FBCEC7}" srcOrd="1" destOrd="0" parTransId="{451B55D1-1BAD-4188-806F-B0193B0AEBB8}" sibTransId="{A3CE5FC0-EE39-46A8-9249-F637023A1253}"/>
    <dgm:cxn modelId="{34315AA9-2615-4437-9435-2308B8468F38}" type="presOf" srcId="{B65FEA8A-F405-4753-A5E7-EAF377FBCEC7}" destId="{42FA41B0-44AA-4BCE-83A8-93C15A09B2F7}" srcOrd="0" destOrd="0" presId="urn:microsoft.com/office/officeart/2005/8/layout/equation1"/>
    <dgm:cxn modelId="{80067C28-43EB-4010-9E58-A8B835462151}" type="presOf" srcId="{EC30DB96-D619-4C71-BDA8-F951711B6989}" destId="{4FE44E9F-C2D0-401C-B61F-738FB8C82628}" srcOrd="0" destOrd="0" presId="urn:microsoft.com/office/officeart/2005/8/layout/equation1"/>
    <dgm:cxn modelId="{09F0658C-206D-4812-ADBE-880D6C51FB7A}" srcId="{94752F91-5CC1-4BD9-A15D-E7A83B004BF3}" destId="{53C571EF-7585-417E-A088-E6DCFCFA7292}" srcOrd="0" destOrd="0" parTransId="{8E2BAA39-1D5A-4905-BDD4-CDF39093643D}" sibTransId="{0AECE2FA-C3A6-4633-9297-38B9DBBBF50C}"/>
    <dgm:cxn modelId="{18424AE4-D81A-410C-82B1-824945168109}" srcId="{B65FEA8A-F405-4753-A5E7-EAF377FBCEC7}" destId="{6B8583DE-71DB-47F5-9980-B40FDF764982}" srcOrd="0" destOrd="0" parTransId="{7F1C1F81-06E2-451E-B5C5-646E9BFA62E8}" sibTransId="{C5A1A085-63B7-4E65-A2C7-35148874841B}"/>
    <dgm:cxn modelId="{6ADAB1E9-77A3-4779-95FA-3745888ECFAE}" type="presOf" srcId="{A3CE5FC0-EE39-46A8-9249-F637023A1253}" destId="{EA1C0460-0DAA-4027-85F7-72D0B2DD8143}" srcOrd="0" destOrd="0" presId="urn:microsoft.com/office/officeart/2005/8/layout/equation1"/>
    <dgm:cxn modelId="{581D705D-F656-4331-B2E1-17F92A86B5C2}" srcId="{EC30DB96-D619-4C71-BDA8-F951711B6989}" destId="{94752F91-5CC1-4BD9-A15D-E7A83B004BF3}" srcOrd="2" destOrd="0" parTransId="{055A8079-CBAA-4E23-9643-A0EB0F1A3DA0}" sibTransId="{E5E7489B-501F-46DB-9936-6A27BC80794D}"/>
    <dgm:cxn modelId="{B6959818-507C-4BD2-80C4-3913B20F4A9D}" srcId="{EC30DB96-D619-4C71-BDA8-F951711B6989}" destId="{F5C5ED33-9B21-4ECD-83B6-ED6A83BB2E21}" srcOrd="0" destOrd="0" parTransId="{E1AC39FD-04BA-4C30-A684-07F1FD1D2F95}" sibTransId="{2475BEC8-DF9F-42E4-B475-8D8A71B0D571}"/>
    <dgm:cxn modelId="{F10BF8C2-233F-4873-82D9-703C45163A10}" srcId="{F5C5ED33-9B21-4ECD-83B6-ED6A83BB2E21}" destId="{F37D37C6-90FE-4F4B-85C4-5E6CC0B849ED}" srcOrd="0" destOrd="0" parTransId="{DCC682DC-25FF-4260-8C5F-A5DA2EF9B258}" sibTransId="{880717B0-9C7D-4837-BE91-B14010A3DEA7}"/>
    <dgm:cxn modelId="{1554595A-7866-486C-AEE9-DE7A432941F6}" type="presOf" srcId="{94752F91-5CC1-4BD9-A15D-E7A83B004BF3}" destId="{9670C368-7581-4FDD-9999-B0342EB06805}" srcOrd="0" destOrd="0" presId="urn:microsoft.com/office/officeart/2005/8/layout/equation1"/>
    <dgm:cxn modelId="{ED60BA84-A2A6-4DDD-9566-45E44BB1A5AB}" type="presOf" srcId="{6B8583DE-71DB-47F5-9980-B40FDF764982}" destId="{42FA41B0-44AA-4BCE-83A8-93C15A09B2F7}" srcOrd="0" destOrd="1" presId="urn:microsoft.com/office/officeart/2005/8/layout/equation1"/>
    <dgm:cxn modelId="{9BE9A4B5-7066-4437-A891-4CB6BF842C24}" type="presOf" srcId="{2475BEC8-DF9F-42E4-B475-8D8A71B0D571}" destId="{46AD741A-2266-4C12-989E-2F8A61C0ACB6}" srcOrd="0" destOrd="0" presId="urn:microsoft.com/office/officeart/2005/8/layout/equation1"/>
    <dgm:cxn modelId="{54656E4F-2D5D-44F5-AB34-82774592643F}" type="presOf" srcId="{F5C5ED33-9B21-4ECD-83B6-ED6A83BB2E21}" destId="{84C98167-E1EF-47BE-9BC1-CEAB60B31FF4}" srcOrd="0" destOrd="0" presId="urn:microsoft.com/office/officeart/2005/8/layout/equation1"/>
    <dgm:cxn modelId="{DA77E2E4-6B3E-4E07-BFC4-CD80EB97CF01}" type="presOf" srcId="{F37D37C6-90FE-4F4B-85C4-5E6CC0B849ED}" destId="{84C98167-E1EF-47BE-9BC1-CEAB60B31FF4}" srcOrd="0" destOrd="1" presId="urn:microsoft.com/office/officeart/2005/8/layout/equation1"/>
    <dgm:cxn modelId="{1AE48450-328A-4D9E-A85A-4328445EC062}" type="presParOf" srcId="{4FE44E9F-C2D0-401C-B61F-738FB8C82628}" destId="{84C98167-E1EF-47BE-9BC1-CEAB60B31FF4}" srcOrd="0" destOrd="0" presId="urn:microsoft.com/office/officeart/2005/8/layout/equation1"/>
    <dgm:cxn modelId="{4D30D9E9-47CC-41D2-9C48-B7D4666945DD}" type="presParOf" srcId="{4FE44E9F-C2D0-401C-B61F-738FB8C82628}" destId="{E359A69C-52AD-4FE9-9F9A-FD923A60FCAB}" srcOrd="1" destOrd="0" presId="urn:microsoft.com/office/officeart/2005/8/layout/equation1"/>
    <dgm:cxn modelId="{50478B09-F495-4C69-AACF-033E5E07A585}" type="presParOf" srcId="{4FE44E9F-C2D0-401C-B61F-738FB8C82628}" destId="{46AD741A-2266-4C12-989E-2F8A61C0ACB6}" srcOrd="2" destOrd="0" presId="urn:microsoft.com/office/officeart/2005/8/layout/equation1"/>
    <dgm:cxn modelId="{4EDA1169-C7E4-435C-A29B-6300772954A6}" type="presParOf" srcId="{4FE44E9F-C2D0-401C-B61F-738FB8C82628}" destId="{113114D5-41E1-4D14-8349-DD7ADEBBEDFA}" srcOrd="3" destOrd="0" presId="urn:microsoft.com/office/officeart/2005/8/layout/equation1"/>
    <dgm:cxn modelId="{0E3E3AC8-FF52-4252-9307-A31B9B164476}" type="presParOf" srcId="{4FE44E9F-C2D0-401C-B61F-738FB8C82628}" destId="{42FA41B0-44AA-4BCE-83A8-93C15A09B2F7}" srcOrd="4" destOrd="0" presId="urn:microsoft.com/office/officeart/2005/8/layout/equation1"/>
    <dgm:cxn modelId="{D72E9E9C-23DD-4729-BB08-9B4679E07279}" type="presParOf" srcId="{4FE44E9F-C2D0-401C-B61F-738FB8C82628}" destId="{9CBEBD75-797F-4525-9181-AF6EE3697450}" srcOrd="5" destOrd="0" presId="urn:microsoft.com/office/officeart/2005/8/layout/equation1"/>
    <dgm:cxn modelId="{25699DB4-B0F8-40E4-A9B3-1104FB4D2CFC}" type="presParOf" srcId="{4FE44E9F-C2D0-401C-B61F-738FB8C82628}" destId="{EA1C0460-0DAA-4027-85F7-72D0B2DD8143}" srcOrd="6" destOrd="0" presId="urn:microsoft.com/office/officeart/2005/8/layout/equation1"/>
    <dgm:cxn modelId="{3A79E8B3-5CEA-4742-AE27-A1099AEC623D}" type="presParOf" srcId="{4FE44E9F-C2D0-401C-B61F-738FB8C82628}" destId="{B597B171-A4A4-4A02-A18F-BAAF0AFD91DA}" srcOrd="7" destOrd="0" presId="urn:microsoft.com/office/officeart/2005/8/layout/equation1"/>
    <dgm:cxn modelId="{822F9687-EF53-4D39-B8A7-83B8A444E029}" type="presParOf" srcId="{4FE44E9F-C2D0-401C-B61F-738FB8C82628}" destId="{9670C368-7581-4FDD-9999-B0342EB0680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E1E6AE-519C-4AB5-B169-9A5B6F60EA0D}" type="doc">
      <dgm:prSet loTypeId="urn:microsoft.com/office/officeart/2009/layout/ReverseList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5A653315-558B-4E17-B450-0D24DEB64D19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altLang="pl-PL" sz="1400" b="1" dirty="0" smtClean="0">
              <a:solidFill>
                <a:schemeClr val="tx1"/>
              </a:solidFill>
              <a:latin typeface="+mn-lt"/>
            </a:rPr>
            <a:t>Osoba, która normalnie wykonuje pracę najemną </a:t>
          </a:r>
          <a:br>
            <a:rPr lang="pl-PL" altLang="pl-PL" sz="1400" b="1" dirty="0" smtClean="0">
              <a:solidFill>
                <a:schemeClr val="tx1"/>
              </a:solidFill>
              <a:latin typeface="+mn-lt"/>
            </a:rPr>
          </a:br>
          <a:r>
            <a:rPr lang="pl-PL" altLang="pl-PL" sz="1400" b="1" dirty="0" smtClean="0">
              <a:solidFill>
                <a:schemeClr val="tx1"/>
              </a:solidFill>
              <a:latin typeface="+mn-lt"/>
            </a:rPr>
            <a:t>w dwóch lub więcej państwach członkowskich, podlega ustawodawstwu polskiemu jeżeli:</a:t>
          </a:r>
          <a:endParaRPr lang="pl-PL" sz="1400" b="1" dirty="0">
            <a:solidFill>
              <a:schemeClr val="tx1"/>
            </a:solidFill>
            <a:latin typeface="+mn-lt"/>
          </a:endParaRPr>
        </a:p>
      </dgm:t>
    </dgm:pt>
    <dgm:pt modelId="{BB875CC6-D0C9-4EBE-85E5-82EE0D018F99}" type="parTrans" cxnId="{135F8B6C-E651-4670-807F-2EFC9B32660E}">
      <dgm:prSet/>
      <dgm:spPr/>
      <dgm:t>
        <a:bodyPr/>
        <a:lstStyle/>
        <a:p>
          <a:endParaRPr lang="pl-PL"/>
        </a:p>
      </dgm:t>
    </dgm:pt>
    <dgm:pt modelId="{7DDF0572-A330-4285-8FE2-6319C12B9B7D}" type="sibTrans" cxnId="{135F8B6C-E651-4670-807F-2EFC9B32660E}">
      <dgm:prSet/>
      <dgm:spPr/>
      <dgm:t>
        <a:bodyPr/>
        <a:lstStyle/>
        <a:p>
          <a:endParaRPr lang="pl-PL"/>
        </a:p>
      </dgm:t>
    </dgm:pt>
    <dgm:pt modelId="{9DBB728D-46DF-4AEF-8837-6E5A9EBCD870}">
      <dgm:prSet phldrT="[Tekst]" custT="1"/>
      <dgm:spPr/>
      <dgm:t>
        <a:bodyPr/>
        <a:lstStyle/>
        <a:p>
          <a:pPr algn="ctr"/>
          <a:r>
            <a:rPr lang="pl-PL" altLang="pl-PL" sz="1400" b="1" dirty="0" smtClean="0">
              <a:solidFill>
                <a:schemeClr val="tx1"/>
              </a:solidFill>
              <a:latin typeface="+mn-lt"/>
            </a:rPr>
            <a:t>ma miejsce zamieszkania w Polsce i wykonuje na jej terenie znaczną część pracy (art. 13. ust. 1 lit. a) rozporządzenia (WE) nr 883/2004</a:t>
          </a:r>
          <a:endParaRPr lang="pl-PL" sz="1400" b="1" dirty="0">
            <a:solidFill>
              <a:schemeClr val="tx1"/>
            </a:solidFill>
            <a:latin typeface="+mn-lt"/>
          </a:endParaRPr>
        </a:p>
      </dgm:t>
    </dgm:pt>
    <dgm:pt modelId="{3384CA6F-8CFC-4293-911F-526B2B615897}" type="parTrans" cxnId="{5BEE771B-31DC-43B7-84BA-B17A825E1E32}">
      <dgm:prSet/>
      <dgm:spPr/>
      <dgm:t>
        <a:bodyPr/>
        <a:lstStyle/>
        <a:p>
          <a:endParaRPr lang="pl-PL"/>
        </a:p>
      </dgm:t>
    </dgm:pt>
    <dgm:pt modelId="{67A1A7D8-C26B-4867-8A70-905A8EE5204D}" type="sibTrans" cxnId="{5BEE771B-31DC-43B7-84BA-B17A825E1E32}">
      <dgm:prSet/>
      <dgm:spPr/>
      <dgm:t>
        <a:bodyPr/>
        <a:lstStyle/>
        <a:p>
          <a:endParaRPr lang="pl-PL"/>
        </a:p>
      </dgm:t>
    </dgm:pt>
    <dgm:pt modelId="{85EADCB0-1F89-455D-8B7D-4D93CDC3FF36}" type="pres">
      <dgm:prSet presAssocID="{5DE1E6AE-519C-4AB5-B169-9A5B6F60EA0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FE25F10-6DA2-407C-9976-D688BFB927FC}" type="pres">
      <dgm:prSet presAssocID="{5DE1E6AE-519C-4AB5-B169-9A5B6F60EA0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031BCB-4B80-4B89-8CD6-E81F4A30A941}" type="pres">
      <dgm:prSet presAssocID="{5DE1E6AE-519C-4AB5-B169-9A5B6F60EA0D}" presName="LeftNode" presStyleLbl="bgImgPlace1" presStyleIdx="0" presStyleCnt="2" custScaleX="302035" custScaleY="89771" custLinFactX="-62046" custLinFactNeighborX="-100000" custLinFactNeighborY="-34879">
        <dgm:presLayoutVars>
          <dgm:chMax val="2"/>
          <dgm:chPref val="2"/>
        </dgm:presLayoutVars>
      </dgm:prSet>
      <dgm:spPr/>
      <dgm:t>
        <a:bodyPr/>
        <a:lstStyle/>
        <a:p>
          <a:endParaRPr lang="pl-PL"/>
        </a:p>
      </dgm:t>
    </dgm:pt>
    <dgm:pt modelId="{E1E65AD8-FF2D-4160-A123-D473653011ED}" type="pres">
      <dgm:prSet presAssocID="{5DE1E6AE-519C-4AB5-B169-9A5B6F60EA0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1C242A-90D5-4A65-9991-C9C1309EAB81}" type="pres">
      <dgm:prSet presAssocID="{5DE1E6AE-519C-4AB5-B169-9A5B6F60EA0D}" presName="RightNode" presStyleLbl="bgImgPlace1" presStyleIdx="1" presStyleCnt="2" custScaleX="302382" custScaleY="78056" custLinFactX="9743" custLinFactNeighborX="100000" custLinFactNeighborY="-34775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5274F40-0A3C-42F8-996B-284DC00C3360}" type="pres">
      <dgm:prSet presAssocID="{5DE1E6AE-519C-4AB5-B169-9A5B6F60EA0D}" presName="TopArrow" presStyleLbl="node1" presStyleIdx="0" presStyleCnt="2" custScaleX="71864" custScaleY="66333" custLinFactY="85436" custLinFactNeighborX="-8243" custLinFactNeighborY="100000"/>
      <dgm:spPr>
        <a:prstGeom prst="downArrow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pl-PL"/>
        </a:p>
      </dgm:t>
    </dgm:pt>
    <dgm:pt modelId="{FA2D1D87-1F0D-4098-8266-C25803150876}" type="pres">
      <dgm:prSet presAssocID="{5DE1E6AE-519C-4AB5-B169-9A5B6F60EA0D}" presName="BottomArrow" presStyleLbl="node1" presStyleIdx="1" presStyleCnt="2" custFlipVert="1" custFlipHor="1" custScaleX="358308" custScaleY="78256" custLinFactNeighborX="-5204" custLinFactNeighborY="-33324"/>
      <dgm:spPr>
        <a:prstGeom prst="curvedUpArrow">
          <a:avLst/>
        </a:prstGeom>
        <a:solidFill>
          <a:srgbClr val="00B050"/>
        </a:solidFill>
      </dgm:spPr>
      <dgm:t>
        <a:bodyPr/>
        <a:lstStyle/>
        <a:p>
          <a:endParaRPr lang="pl-PL"/>
        </a:p>
      </dgm:t>
    </dgm:pt>
  </dgm:ptLst>
  <dgm:cxnLst>
    <dgm:cxn modelId="{BB4012F5-17B4-4086-A297-26CC5627D37D}" type="presOf" srcId="{9DBB728D-46DF-4AEF-8837-6E5A9EBCD870}" destId="{BF1C242A-90D5-4A65-9991-C9C1309EAB81}" srcOrd="1" destOrd="0" presId="urn:microsoft.com/office/officeart/2009/layout/ReverseList"/>
    <dgm:cxn modelId="{5BEE771B-31DC-43B7-84BA-B17A825E1E32}" srcId="{5DE1E6AE-519C-4AB5-B169-9A5B6F60EA0D}" destId="{9DBB728D-46DF-4AEF-8837-6E5A9EBCD870}" srcOrd="1" destOrd="0" parTransId="{3384CA6F-8CFC-4293-911F-526B2B615897}" sibTransId="{67A1A7D8-C26B-4867-8A70-905A8EE5204D}"/>
    <dgm:cxn modelId="{E985D5B4-AFFA-4DBB-9A45-BF634D91C8C6}" type="presOf" srcId="{5DE1E6AE-519C-4AB5-B169-9A5B6F60EA0D}" destId="{85EADCB0-1F89-455D-8B7D-4D93CDC3FF36}" srcOrd="0" destOrd="0" presId="urn:microsoft.com/office/officeart/2009/layout/ReverseList"/>
    <dgm:cxn modelId="{135F8B6C-E651-4670-807F-2EFC9B32660E}" srcId="{5DE1E6AE-519C-4AB5-B169-9A5B6F60EA0D}" destId="{5A653315-558B-4E17-B450-0D24DEB64D19}" srcOrd="0" destOrd="0" parTransId="{BB875CC6-D0C9-4EBE-85E5-82EE0D018F99}" sibTransId="{7DDF0572-A330-4285-8FE2-6319C12B9B7D}"/>
    <dgm:cxn modelId="{2085A824-320F-49D5-B885-1CDF8310541E}" type="presOf" srcId="{5A653315-558B-4E17-B450-0D24DEB64D19}" destId="{75031BCB-4B80-4B89-8CD6-E81F4A30A941}" srcOrd="1" destOrd="0" presId="urn:microsoft.com/office/officeart/2009/layout/ReverseList"/>
    <dgm:cxn modelId="{1C35E513-59AF-4067-BBFA-0E54368DDAF9}" type="presOf" srcId="{9DBB728D-46DF-4AEF-8837-6E5A9EBCD870}" destId="{E1E65AD8-FF2D-4160-A123-D473653011ED}" srcOrd="0" destOrd="0" presId="urn:microsoft.com/office/officeart/2009/layout/ReverseList"/>
    <dgm:cxn modelId="{2F570BA4-E669-4E2A-AD8E-E477226CF2B6}" type="presOf" srcId="{5A653315-558B-4E17-B450-0D24DEB64D19}" destId="{EFE25F10-6DA2-407C-9976-D688BFB927FC}" srcOrd="0" destOrd="0" presId="urn:microsoft.com/office/officeart/2009/layout/ReverseList"/>
    <dgm:cxn modelId="{DBCCDC4C-4A8C-411E-8C09-CD8C96B589CF}" type="presParOf" srcId="{85EADCB0-1F89-455D-8B7D-4D93CDC3FF36}" destId="{EFE25F10-6DA2-407C-9976-D688BFB927FC}" srcOrd="0" destOrd="0" presId="urn:microsoft.com/office/officeart/2009/layout/ReverseList"/>
    <dgm:cxn modelId="{800DEE3D-F208-499E-9E2A-47897058D3A2}" type="presParOf" srcId="{85EADCB0-1F89-455D-8B7D-4D93CDC3FF36}" destId="{75031BCB-4B80-4B89-8CD6-E81F4A30A941}" srcOrd="1" destOrd="0" presId="urn:microsoft.com/office/officeart/2009/layout/ReverseList"/>
    <dgm:cxn modelId="{D2C7F853-B5BA-436F-BD1B-D77A9FA94EED}" type="presParOf" srcId="{85EADCB0-1F89-455D-8B7D-4D93CDC3FF36}" destId="{E1E65AD8-FF2D-4160-A123-D473653011ED}" srcOrd="2" destOrd="0" presId="urn:microsoft.com/office/officeart/2009/layout/ReverseList"/>
    <dgm:cxn modelId="{24AB2AB8-E114-4DDE-A812-1440E961392E}" type="presParOf" srcId="{85EADCB0-1F89-455D-8B7D-4D93CDC3FF36}" destId="{BF1C242A-90D5-4A65-9991-C9C1309EAB81}" srcOrd="3" destOrd="0" presId="urn:microsoft.com/office/officeart/2009/layout/ReverseList"/>
    <dgm:cxn modelId="{2B5B33B5-6CE2-4C41-A584-9DAF11D271EE}" type="presParOf" srcId="{85EADCB0-1F89-455D-8B7D-4D93CDC3FF36}" destId="{B5274F40-0A3C-42F8-996B-284DC00C3360}" srcOrd="4" destOrd="0" presId="urn:microsoft.com/office/officeart/2009/layout/ReverseList"/>
    <dgm:cxn modelId="{0C7A45CC-69C6-4CB0-B53C-EBC841B55BC2}" type="presParOf" srcId="{85EADCB0-1F89-455D-8B7D-4D93CDC3FF36}" destId="{FA2D1D87-1F0D-4098-8266-C2580315087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199784-EBB0-4A4D-A1CF-6876D098FA67}" type="doc">
      <dgm:prSet loTypeId="urn:microsoft.com/office/officeart/2009/layout/CircleArrowProcess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221C57B-6AA6-4F44-8098-34C498206AFA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  <a:latin typeface="+mn-lt"/>
            </a:rPr>
            <a:t>Jeżeli pracownik nie wykonuje znacznej części pracy</a:t>
          </a:r>
          <a:br>
            <a:rPr lang="pl-PL" sz="1600" b="1" dirty="0" smtClean="0">
              <a:solidFill>
                <a:schemeClr val="tx1"/>
              </a:solidFill>
              <a:latin typeface="+mn-lt"/>
            </a:rPr>
          </a:br>
          <a:r>
            <a:rPr lang="pl-PL" sz="1600" b="1" dirty="0" smtClean="0">
              <a:solidFill>
                <a:schemeClr val="tx1"/>
              </a:solidFill>
              <a:latin typeface="+mn-lt"/>
            </a:rPr>
            <a:t> w państwie zamieszkania podlega ustawodawstwu państwa wg: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8452F367-3FEF-4E84-99F2-FEEA1EA65D1C}" type="parTrans" cxnId="{89497AE7-5BDA-4E70-BF20-EDA5EA2DC789}">
      <dgm:prSet/>
      <dgm:spPr/>
      <dgm:t>
        <a:bodyPr/>
        <a:lstStyle/>
        <a:p>
          <a:endParaRPr lang="pl-PL"/>
        </a:p>
      </dgm:t>
    </dgm:pt>
    <dgm:pt modelId="{BC3B5082-7D8F-420D-BBB6-EE3E001AFF54}" type="sibTrans" cxnId="{89497AE7-5BDA-4E70-BF20-EDA5EA2DC789}">
      <dgm:prSet/>
      <dgm:spPr/>
      <dgm:t>
        <a:bodyPr/>
        <a:lstStyle/>
        <a:p>
          <a:endParaRPr lang="pl-PL"/>
        </a:p>
      </dgm:t>
    </dgm:pt>
    <dgm:pt modelId="{9CFB4BC5-AD4C-4974-8C54-F734DAE4E729}" type="pres">
      <dgm:prSet presAssocID="{51199784-EBB0-4A4D-A1CF-6876D098FA6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C26B048-D1C8-490C-B805-860F45A988A4}" type="pres">
      <dgm:prSet presAssocID="{1221C57B-6AA6-4F44-8098-34C498206AFA}" presName="Accent1" presStyleCnt="0"/>
      <dgm:spPr/>
      <dgm:t>
        <a:bodyPr/>
        <a:lstStyle/>
        <a:p>
          <a:endParaRPr lang="pl-PL"/>
        </a:p>
      </dgm:t>
    </dgm:pt>
    <dgm:pt modelId="{F76A622F-E4F8-46DE-AAB1-58FD3281D6BE}" type="pres">
      <dgm:prSet presAssocID="{1221C57B-6AA6-4F44-8098-34C498206AFA}" presName="Accent" presStyleLbl="node1" presStyleIdx="0" presStyleCnt="1" custAng="10800000" custScaleX="91648" custScaleY="91938" custLinFactNeighborX="-13410" custLinFactNeighborY="-1895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pl-PL"/>
        </a:p>
      </dgm:t>
    </dgm:pt>
    <dgm:pt modelId="{D290E307-12A5-422D-B0AA-0C7C8EF3E74C}" type="pres">
      <dgm:prSet presAssocID="{1221C57B-6AA6-4F44-8098-34C498206AFA}" presName="Parent1" presStyleLbl="revTx" presStyleIdx="0" presStyleCnt="1" custScaleY="148281" custLinFactNeighborX="-25094" custLinFactNeighborY="-660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497AE7-5BDA-4E70-BF20-EDA5EA2DC789}" srcId="{51199784-EBB0-4A4D-A1CF-6876D098FA67}" destId="{1221C57B-6AA6-4F44-8098-34C498206AFA}" srcOrd="0" destOrd="0" parTransId="{8452F367-3FEF-4E84-99F2-FEEA1EA65D1C}" sibTransId="{BC3B5082-7D8F-420D-BBB6-EE3E001AFF54}"/>
    <dgm:cxn modelId="{0E32B902-E180-499A-9139-7239DCF9B4C5}" type="presOf" srcId="{51199784-EBB0-4A4D-A1CF-6876D098FA67}" destId="{9CFB4BC5-AD4C-4974-8C54-F734DAE4E729}" srcOrd="0" destOrd="0" presId="urn:microsoft.com/office/officeart/2009/layout/CircleArrowProcess"/>
    <dgm:cxn modelId="{A69CAEC9-ED83-4062-89A8-067552E84980}" type="presOf" srcId="{1221C57B-6AA6-4F44-8098-34C498206AFA}" destId="{D290E307-12A5-422D-B0AA-0C7C8EF3E74C}" srcOrd="0" destOrd="0" presId="urn:microsoft.com/office/officeart/2009/layout/CircleArrowProcess"/>
    <dgm:cxn modelId="{7685A47F-53F6-4A86-B124-51AD3C845B21}" type="presParOf" srcId="{9CFB4BC5-AD4C-4974-8C54-F734DAE4E729}" destId="{FC26B048-D1C8-490C-B805-860F45A988A4}" srcOrd="0" destOrd="0" presId="urn:microsoft.com/office/officeart/2009/layout/CircleArrowProcess"/>
    <dgm:cxn modelId="{C603A7DF-8292-46D4-A5DC-504373751A9D}" type="presParOf" srcId="{FC26B048-D1C8-490C-B805-860F45A988A4}" destId="{F76A622F-E4F8-46DE-AAB1-58FD3281D6BE}" srcOrd="0" destOrd="0" presId="urn:microsoft.com/office/officeart/2009/layout/CircleArrowProcess"/>
    <dgm:cxn modelId="{62B19959-C5C4-4A56-9F30-506966E19EFE}" type="presParOf" srcId="{9CFB4BC5-AD4C-4974-8C54-F734DAE4E729}" destId="{D290E307-12A5-422D-B0AA-0C7C8EF3E74C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31FA1-896D-414E-A270-5B1B5F43F25E}">
      <dsp:nvSpPr>
        <dsp:cNvPr id="0" name=""/>
        <dsp:cNvSpPr/>
      </dsp:nvSpPr>
      <dsp:spPr>
        <a:xfrm>
          <a:off x="440261" y="187083"/>
          <a:ext cx="1767925" cy="1521066"/>
        </a:xfrm>
        <a:prstGeom prst="down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C9F98-6FB1-4BFC-9782-C4B9360BE7C2}">
      <dsp:nvSpPr>
        <dsp:cNvPr id="0" name=""/>
        <dsp:cNvSpPr/>
      </dsp:nvSpPr>
      <dsp:spPr>
        <a:xfrm>
          <a:off x="2373914" y="34219"/>
          <a:ext cx="5961619" cy="187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 </a:t>
          </a:r>
          <a:r>
            <a:rPr lang="pl-PL" sz="1600" b="1" kern="1200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kern="1200" dirty="0" smtClean="0">
              <a:solidFill>
                <a:schemeClr val="tx1"/>
              </a:solidFill>
            </a:rPr>
            <a:t>zasada szczególna tj. delegowanie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kern="1200" dirty="0" smtClean="0">
              <a:solidFill>
                <a:schemeClr val="tx1"/>
              </a:solidFill>
            </a:rPr>
            <a:t>wykonywanie pracy najemnej w kilku państwach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kern="1200" dirty="0" smtClean="0">
              <a:solidFill>
                <a:schemeClr val="tx1"/>
              </a:solidFill>
            </a:rPr>
            <a:t>wyjątki od przepisów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2373914" y="34219"/>
        <a:ext cx="5961619" cy="1874019"/>
      </dsp:txXfrm>
    </dsp:sp>
    <dsp:sp modelId="{AFEB62E8-1D01-4236-92B7-02206305D7B9}">
      <dsp:nvSpPr>
        <dsp:cNvPr id="0" name=""/>
        <dsp:cNvSpPr/>
      </dsp:nvSpPr>
      <dsp:spPr>
        <a:xfrm>
          <a:off x="4080394" y="1709871"/>
          <a:ext cx="1681345" cy="1564562"/>
        </a:xfrm>
        <a:prstGeom prst="upArrow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A6BD1-6FEA-47CA-BAD5-CC63D208AA9F}">
      <dsp:nvSpPr>
        <dsp:cNvPr id="0" name=""/>
        <dsp:cNvSpPr/>
      </dsp:nvSpPr>
      <dsp:spPr>
        <a:xfrm>
          <a:off x="0" y="1872208"/>
          <a:ext cx="3762576" cy="1821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zasada ogólna </a:t>
          </a:r>
          <a:br>
            <a:rPr lang="pl-PL" sz="2000" b="1" kern="1200" dirty="0" smtClean="0"/>
          </a:br>
          <a:r>
            <a:rPr lang="pl-PL" sz="2000" b="1" kern="1200" dirty="0" smtClean="0"/>
            <a:t>tj. miejsca wykonywania pracy</a:t>
          </a:r>
        </a:p>
      </dsp:txBody>
      <dsp:txXfrm>
        <a:off x="0" y="1872208"/>
        <a:ext cx="3762576" cy="1821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BABB-9776-4B3E-8558-E4993D7CE30E}">
      <dsp:nvSpPr>
        <dsp:cNvPr id="0" name=""/>
        <dsp:cNvSpPr/>
      </dsp:nvSpPr>
      <dsp:spPr>
        <a:xfrm rot="16200000">
          <a:off x="-231592" y="375609"/>
          <a:ext cx="2880320" cy="212910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Wydawany jest zawsze na wniosek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m.in.: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US-3 oddelegowanie (wnioskuje pracodawca)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US-4 praca naprzemienna (wnioskuje pracodawca lub pracownik)</a:t>
          </a:r>
          <a:endParaRPr lang="pl-PL" sz="1400" b="1" kern="1200" dirty="0"/>
        </a:p>
      </dsp:txBody>
      <dsp:txXfrm rot="5400000">
        <a:off x="144018" y="576063"/>
        <a:ext cx="2129101" cy="1728192"/>
      </dsp:txXfrm>
    </dsp:sp>
    <dsp:sp modelId="{A9CC14A7-85D8-420A-9A84-E5A68E8FB3AB}">
      <dsp:nvSpPr>
        <dsp:cNvPr id="0" name=""/>
        <dsp:cNvSpPr/>
      </dsp:nvSpPr>
      <dsp:spPr>
        <a:xfrm rot="16200000">
          <a:off x="2556282" y="319522"/>
          <a:ext cx="2880320" cy="2241274"/>
        </a:xfrm>
        <a:prstGeom prst="flowChartManualOperation">
          <a:avLst/>
        </a:prstGeom>
        <a:solidFill>
          <a:schemeClr val="accent1">
            <a:shade val="80000"/>
            <a:hueOff val="-816899"/>
            <a:satOff val="-75001"/>
            <a:lumOff val="396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/>
        </a:p>
      </dsp:txBody>
      <dsp:txXfrm rot="5400000">
        <a:off x="2875805" y="576063"/>
        <a:ext cx="2241274" cy="172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362E-A511-4852-815B-DEDC7212824D}">
      <dsp:nvSpPr>
        <dsp:cNvPr id="0" name=""/>
        <dsp:cNvSpPr/>
      </dsp:nvSpPr>
      <dsp:spPr>
        <a:xfrm>
          <a:off x="0" y="360039"/>
          <a:ext cx="7920880" cy="403200"/>
        </a:xfrm>
        <a:prstGeom prst="rect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361AF8B7-5B56-49A7-A700-56DA2E02FA93}">
      <dsp:nvSpPr>
        <dsp:cNvPr id="0" name=""/>
        <dsp:cNvSpPr/>
      </dsp:nvSpPr>
      <dsp:spPr>
        <a:xfrm>
          <a:off x="396044" y="67844"/>
          <a:ext cx="554461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j-lt"/>
            </a:rPr>
            <a:t>liczba personelu w Polsce i za granicą</a:t>
          </a:r>
          <a:endParaRPr lang="pl-PL" sz="1800" b="1" kern="1200" dirty="0">
            <a:solidFill>
              <a:schemeClr val="tx1"/>
            </a:solidFill>
            <a:latin typeface="+mj-lt"/>
          </a:endParaRPr>
        </a:p>
      </dsp:txBody>
      <dsp:txXfrm>
        <a:off x="419101" y="90901"/>
        <a:ext cx="5498502" cy="426206"/>
      </dsp:txXfrm>
    </dsp:sp>
    <dsp:sp modelId="{DD8B2F1B-3DA1-4802-89CE-7AF0A5267562}">
      <dsp:nvSpPr>
        <dsp:cNvPr id="0" name=""/>
        <dsp:cNvSpPr/>
      </dsp:nvSpPr>
      <dsp:spPr>
        <a:xfrm>
          <a:off x="0" y="1029764"/>
          <a:ext cx="7920880" cy="403200"/>
        </a:xfrm>
        <a:prstGeom prst="rect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33849A2-701B-4DAD-A934-42B36F973033}">
      <dsp:nvSpPr>
        <dsp:cNvPr id="0" name=""/>
        <dsp:cNvSpPr/>
      </dsp:nvSpPr>
      <dsp:spPr>
        <a:xfrm>
          <a:off x="396044" y="793604"/>
          <a:ext cx="554461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j-lt"/>
            </a:rPr>
            <a:t>państwo rekrutacji pracowników i zawierania umów</a:t>
          </a:r>
          <a:endParaRPr lang="pl-PL" sz="1800" b="1" kern="1200" dirty="0">
            <a:solidFill>
              <a:schemeClr val="tx1"/>
            </a:solidFill>
            <a:latin typeface="+mj-lt"/>
          </a:endParaRPr>
        </a:p>
      </dsp:txBody>
      <dsp:txXfrm>
        <a:off x="419101" y="816661"/>
        <a:ext cx="5498502" cy="426206"/>
      </dsp:txXfrm>
    </dsp:sp>
    <dsp:sp modelId="{E69336F7-55B3-493B-8C14-0920EAF9E6FE}">
      <dsp:nvSpPr>
        <dsp:cNvPr id="0" name=""/>
        <dsp:cNvSpPr/>
      </dsp:nvSpPr>
      <dsp:spPr>
        <a:xfrm>
          <a:off x="0" y="1800199"/>
          <a:ext cx="7920880" cy="403200"/>
        </a:xfrm>
        <a:prstGeom prst="rect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93AABA8D-5EC0-4107-B83D-177F2CFC812F}">
      <dsp:nvSpPr>
        <dsp:cNvPr id="0" name=""/>
        <dsp:cNvSpPr/>
      </dsp:nvSpPr>
      <dsp:spPr>
        <a:xfrm>
          <a:off x="396044" y="1519364"/>
          <a:ext cx="554461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n-lt"/>
            </a:rPr>
            <a:t>liczba umów realizowanych w Polsce i za granicą</a:t>
          </a:r>
          <a:endParaRPr lang="pl-PL" sz="1800" b="1" kern="1200" dirty="0">
            <a:solidFill>
              <a:schemeClr val="tx1"/>
            </a:solidFill>
            <a:latin typeface="+mn-lt"/>
          </a:endParaRPr>
        </a:p>
      </dsp:txBody>
      <dsp:txXfrm>
        <a:off x="419101" y="1542421"/>
        <a:ext cx="5498502" cy="426206"/>
      </dsp:txXfrm>
    </dsp:sp>
    <dsp:sp modelId="{DC8F13A7-A37C-4AF5-9DF4-F92EB20FB42A}">
      <dsp:nvSpPr>
        <dsp:cNvPr id="0" name=""/>
        <dsp:cNvSpPr/>
      </dsp:nvSpPr>
      <dsp:spPr>
        <a:xfrm>
          <a:off x="0" y="2481283"/>
          <a:ext cx="7920880" cy="403200"/>
        </a:xfrm>
        <a:prstGeom prst="rect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5DCB6A8-3855-4CA7-853C-5273424C30AC}">
      <dsp:nvSpPr>
        <dsp:cNvPr id="0" name=""/>
        <dsp:cNvSpPr/>
      </dsp:nvSpPr>
      <dsp:spPr>
        <a:xfrm>
          <a:off x="396044" y="2245124"/>
          <a:ext cx="554461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n-lt"/>
            </a:rPr>
            <a:t>obroty osiągane w Polsce</a:t>
          </a:r>
          <a:endParaRPr lang="pl-PL" sz="1800" b="1" kern="1200" dirty="0">
            <a:solidFill>
              <a:schemeClr val="tx1"/>
            </a:solidFill>
            <a:latin typeface="+mn-lt"/>
          </a:endParaRPr>
        </a:p>
      </dsp:txBody>
      <dsp:txXfrm>
        <a:off x="419101" y="2268181"/>
        <a:ext cx="5498502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D9832-A24D-4339-82BC-03ED22AC9006}">
      <dsp:nvSpPr>
        <dsp:cNvPr id="0" name=""/>
        <dsp:cNvSpPr/>
      </dsp:nvSpPr>
      <dsp:spPr>
        <a:xfrm rot="5400000">
          <a:off x="-174723" y="177523"/>
          <a:ext cx="1164824" cy="815377"/>
        </a:xfrm>
        <a:prstGeom prst="chevron">
          <a:avLst/>
        </a:prstGeom>
        <a:solidFill>
          <a:schemeClr val="dk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-5400000">
        <a:off x="1" y="410489"/>
        <a:ext cx="815377" cy="349447"/>
      </dsp:txXfrm>
    </dsp:sp>
    <dsp:sp modelId="{5D188A26-8053-4238-9FAB-70CE7C2684A2}">
      <dsp:nvSpPr>
        <dsp:cNvPr id="0" name=""/>
        <dsp:cNvSpPr/>
      </dsp:nvSpPr>
      <dsp:spPr>
        <a:xfrm rot="5400000">
          <a:off x="3953556" y="-3135379"/>
          <a:ext cx="757136" cy="7033494"/>
        </a:xfrm>
        <a:prstGeom prst="round2SameRect">
          <a:avLst/>
        </a:prstGeom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800" b="1" kern="1200" dirty="0" smtClean="0">
              <a:solidFill>
                <a:schemeClr val="tx1"/>
              </a:solidFill>
              <a:latin typeface="+mn-lt"/>
            </a:rPr>
            <a:t>odpowiedzialność za rekrutację</a:t>
          </a:r>
          <a:endParaRPr lang="pl-PL" sz="1800" b="1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800" b="1" kern="1200" dirty="0" smtClean="0">
              <a:solidFill>
                <a:schemeClr val="tx1"/>
              </a:solidFill>
              <a:latin typeface="+mn-lt"/>
            </a:rPr>
            <a:t>obowiązywanie umowy przez okres delegowania</a:t>
          </a:r>
          <a:r>
            <a:rPr lang="pl-PL" altLang="pl-PL" sz="2400" b="1" kern="120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endParaRPr lang="pl-PL" sz="2400" b="1" kern="1200" dirty="0">
            <a:latin typeface="+mn-lt"/>
          </a:endParaRPr>
        </a:p>
      </dsp:txBody>
      <dsp:txXfrm rot="-5400000">
        <a:off x="815377" y="39760"/>
        <a:ext cx="6996534" cy="683216"/>
      </dsp:txXfrm>
    </dsp:sp>
    <dsp:sp modelId="{9B03CBFA-1C01-4830-A62C-3BF42DA4A0BA}">
      <dsp:nvSpPr>
        <dsp:cNvPr id="0" name=""/>
        <dsp:cNvSpPr/>
      </dsp:nvSpPr>
      <dsp:spPr>
        <a:xfrm rot="5400000">
          <a:off x="-174723" y="1140880"/>
          <a:ext cx="1164824" cy="815377"/>
        </a:xfrm>
        <a:prstGeom prst="chevron">
          <a:avLst/>
        </a:prstGeom>
        <a:solidFill>
          <a:schemeClr val="dk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-5400000">
        <a:off x="1" y="1373846"/>
        <a:ext cx="815377" cy="349447"/>
      </dsp:txXfrm>
    </dsp:sp>
    <dsp:sp modelId="{7E4AE606-7F9D-4974-9CB1-40884A456260}">
      <dsp:nvSpPr>
        <dsp:cNvPr id="0" name=""/>
        <dsp:cNvSpPr/>
      </dsp:nvSpPr>
      <dsp:spPr>
        <a:xfrm rot="5400000">
          <a:off x="3953556" y="-2156402"/>
          <a:ext cx="757136" cy="7033494"/>
        </a:xfrm>
        <a:prstGeom prst="round2SameRect">
          <a:avLst/>
        </a:prstGeom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800" b="1" kern="1200" dirty="0" smtClean="0">
              <a:solidFill>
                <a:schemeClr val="tx1"/>
              </a:solidFill>
              <a:latin typeface="+mn-lt"/>
            </a:rPr>
            <a:t>prawo do rozwiązania umowy </a:t>
          </a:r>
          <a:endParaRPr lang="pl-PL" sz="1800" b="1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800" b="1" kern="1200" dirty="0" smtClean="0">
              <a:solidFill>
                <a:schemeClr val="tx1"/>
              </a:solidFill>
              <a:latin typeface="+mn-lt"/>
            </a:rPr>
            <a:t>obowiązek wynagradzania pracownika</a:t>
          </a:r>
          <a:r>
            <a:rPr lang="pl-PL" altLang="pl-PL" sz="2400" kern="1200" dirty="0" smtClean="0">
              <a:solidFill>
                <a:schemeClr val="accent1">
                  <a:lumMod val="50000"/>
                </a:schemeClr>
              </a:solidFill>
              <a:latin typeface="Lato Bold" panose="020B0604020202020204" charset="-18"/>
            </a:rPr>
            <a:t> </a:t>
          </a:r>
          <a:endParaRPr lang="pl-PL" sz="2400" kern="1200" dirty="0"/>
        </a:p>
      </dsp:txBody>
      <dsp:txXfrm rot="-5400000">
        <a:off x="815377" y="1018737"/>
        <a:ext cx="6996534" cy="683216"/>
      </dsp:txXfrm>
    </dsp:sp>
    <dsp:sp modelId="{9CA229B3-385A-4F9C-94DE-FF0CB74FF4B2}">
      <dsp:nvSpPr>
        <dsp:cNvPr id="0" name=""/>
        <dsp:cNvSpPr/>
      </dsp:nvSpPr>
      <dsp:spPr>
        <a:xfrm rot="5400000">
          <a:off x="-174723" y="2104237"/>
          <a:ext cx="1164824" cy="815377"/>
        </a:xfrm>
        <a:prstGeom prst="chevron">
          <a:avLst/>
        </a:prstGeom>
        <a:solidFill>
          <a:schemeClr val="dk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-5400000">
        <a:off x="1" y="2337203"/>
        <a:ext cx="815377" cy="349447"/>
      </dsp:txXfrm>
    </dsp:sp>
    <dsp:sp modelId="{C178D29E-B606-4EDD-8E60-08977079EF68}">
      <dsp:nvSpPr>
        <dsp:cNvPr id="0" name=""/>
        <dsp:cNvSpPr/>
      </dsp:nvSpPr>
      <dsp:spPr>
        <a:xfrm rot="5400000">
          <a:off x="3953556" y="-1208665"/>
          <a:ext cx="757136" cy="7033494"/>
        </a:xfrm>
        <a:prstGeom prst="round2SameRect">
          <a:avLst/>
        </a:prstGeom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b="1" kern="1200" dirty="0">
            <a:solidFill>
              <a:schemeClr val="tx1"/>
            </a:solidFill>
            <a:latin typeface="+mn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b="1" kern="1200" dirty="0">
            <a:solidFill>
              <a:schemeClr val="tx1"/>
            </a:solidFill>
            <a:latin typeface="+mn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800" b="1" kern="1200" dirty="0" smtClean="0">
              <a:solidFill>
                <a:schemeClr val="tx1"/>
              </a:solidFill>
              <a:latin typeface="+mn-lt"/>
            </a:rPr>
            <a:t>stosowanie działań dyscyplinarnych</a:t>
          </a:r>
          <a:endParaRPr lang="pl-PL" sz="1800" b="1" kern="1200" dirty="0">
            <a:solidFill>
              <a:schemeClr val="tx1"/>
            </a:solidFill>
            <a:latin typeface="+mn-lt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1800" b="1" kern="1200" smtClean="0">
              <a:solidFill>
                <a:schemeClr val="tx1"/>
              </a:solidFill>
              <a:latin typeface="+mn-lt"/>
            </a:rPr>
            <a:t>określenie charakteru wykonywanej pracy</a:t>
          </a:r>
          <a:endParaRPr lang="pl-PL" sz="1800" b="1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/>
        </a:p>
      </dsp:txBody>
      <dsp:txXfrm rot="-5400000">
        <a:off x="815377" y="1966474"/>
        <a:ext cx="6996534" cy="683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9EDCF-495B-438E-8E16-D3F6A3A829DC}">
      <dsp:nvSpPr>
        <dsp:cNvPr id="0" name=""/>
        <dsp:cNvSpPr/>
      </dsp:nvSpPr>
      <dsp:spPr>
        <a:xfrm>
          <a:off x="751455" y="-220353"/>
          <a:ext cx="5508368" cy="3310636"/>
        </a:xfrm>
        <a:prstGeom prst="circularArrow">
          <a:avLst>
            <a:gd name="adj1" fmla="val 5274"/>
            <a:gd name="adj2" fmla="val 312630"/>
            <a:gd name="adj3" fmla="val 12974072"/>
            <a:gd name="adj4" fmla="val 17907744"/>
            <a:gd name="adj5" fmla="val 5477"/>
          </a:avLst>
        </a:prstGeom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655781B-274E-41AE-85D1-A481294D93A1}">
      <dsp:nvSpPr>
        <dsp:cNvPr id="0" name=""/>
        <dsp:cNvSpPr/>
      </dsp:nvSpPr>
      <dsp:spPr>
        <a:xfrm>
          <a:off x="2469472" y="17499"/>
          <a:ext cx="2072334" cy="728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latin typeface="+mn-lt"/>
            </a:rPr>
            <a:t>podleganie w związku z zamieszkiwaniem</a:t>
          </a:r>
          <a:endParaRPr lang="pl-PL" sz="1200" b="1" kern="1200" dirty="0">
            <a:latin typeface="+mn-lt"/>
          </a:endParaRPr>
        </a:p>
      </dsp:txBody>
      <dsp:txXfrm>
        <a:off x="2505048" y="53075"/>
        <a:ext cx="2001182" cy="657635"/>
      </dsp:txXfrm>
    </dsp:sp>
    <dsp:sp modelId="{35D53D56-C92A-49CD-9D12-13C501E2D576}">
      <dsp:nvSpPr>
        <dsp:cNvPr id="0" name=""/>
        <dsp:cNvSpPr/>
      </dsp:nvSpPr>
      <dsp:spPr>
        <a:xfrm>
          <a:off x="4871332" y="648070"/>
          <a:ext cx="1961023" cy="728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latin typeface="+mn-lt"/>
            </a:rPr>
            <a:t>zasiłek chorobowy, macierzyński, opiekuńczy,</a:t>
          </a:r>
          <a:br>
            <a:rPr lang="pl-PL" sz="1200" b="1" kern="1200" dirty="0" smtClean="0">
              <a:latin typeface="+mn-lt"/>
            </a:rPr>
          </a:br>
          <a:r>
            <a:rPr lang="pl-PL" sz="1200" b="1" kern="1200" dirty="0" smtClean="0">
              <a:latin typeface="+mn-lt"/>
            </a:rPr>
            <a:t>świadczenie rehabilitacyjne</a:t>
          </a:r>
        </a:p>
      </dsp:txBody>
      <dsp:txXfrm>
        <a:off x="4906908" y="683646"/>
        <a:ext cx="1889871" cy="657635"/>
      </dsp:txXfrm>
    </dsp:sp>
    <dsp:sp modelId="{53A376ED-379E-462A-AE19-8BE5FA85C084}">
      <dsp:nvSpPr>
        <dsp:cNvPr id="0" name=""/>
        <dsp:cNvSpPr/>
      </dsp:nvSpPr>
      <dsp:spPr>
        <a:xfrm>
          <a:off x="2716061" y="2583580"/>
          <a:ext cx="1592849" cy="728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latin typeface="+mn-lt"/>
            </a:rPr>
            <a:t>status osoby bezrobotnej</a:t>
          </a:r>
          <a:endParaRPr lang="pl-PL" sz="1200" b="1" kern="1200" dirty="0">
            <a:latin typeface="+mn-lt"/>
          </a:endParaRPr>
        </a:p>
      </dsp:txBody>
      <dsp:txXfrm>
        <a:off x="2751637" y="2619156"/>
        <a:ext cx="1521697" cy="657635"/>
      </dsp:txXfrm>
    </dsp:sp>
    <dsp:sp modelId="{430E9A6C-2F48-4B23-AC60-4077AD23E36E}">
      <dsp:nvSpPr>
        <dsp:cNvPr id="0" name=""/>
        <dsp:cNvSpPr/>
      </dsp:nvSpPr>
      <dsp:spPr>
        <a:xfrm>
          <a:off x="5038208" y="1728183"/>
          <a:ext cx="1370500" cy="8244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objęcie ubezpieczeniem zdrowotnym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5078454" y="1768429"/>
        <a:ext cx="1290008" cy="743950"/>
      </dsp:txXfrm>
    </dsp:sp>
    <dsp:sp modelId="{76A6CFBB-9324-4D85-85FE-25EC0CE7E853}">
      <dsp:nvSpPr>
        <dsp:cNvPr id="0" name=""/>
        <dsp:cNvSpPr/>
      </dsp:nvSpPr>
      <dsp:spPr>
        <a:xfrm>
          <a:off x="423650" y="1800198"/>
          <a:ext cx="1754068" cy="728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latin typeface="+mn-lt"/>
            </a:rPr>
            <a:t>podleganie ubezpieczeniom społecznym w KRUS</a:t>
          </a:r>
          <a:endParaRPr lang="pl-PL" sz="1200" b="1" kern="1200" dirty="0">
            <a:latin typeface="+mn-lt"/>
          </a:endParaRPr>
        </a:p>
      </dsp:txBody>
      <dsp:txXfrm>
        <a:off x="459226" y="1835774"/>
        <a:ext cx="1682916" cy="657635"/>
      </dsp:txXfrm>
    </dsp:sp>
    <dsp:sp modelId="{8B3F3CC8-CAEA-4033-AB8F-0E2CF85B11E9}">
      <dsp:nvSpPr>
        <dsp:cNvPr id="0" name=""/>
        <dsp:cNvSpPr/>
      </dsp:nvSpPr>
      <dsp:spPr>
        <a:xfrm>
          <a:off x="0" y="648066"/>
          <a:ext cx="2004778" cy="7287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latin typeface="+mn-lt"/>
            </a:rPr>
            <a:t>podleganie jako pracownik lub jako osoba prowadząca działalność</a:t>
          </a:r>
          <a:endParaRPr lang="pl-PL" sz="1200" b="1" kern="1200" dirty="0">
            <a:latin typeface="+mn-lt"/>
          </a:endParaRPr>
        </a:p>
      </dsp:txBody>
      <dsp:txXfrm>
        <a:off x="35576" y="683642"/>
        <a:ext cx="1933626" cy="657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EC229-912B-4C84-86EE-70DB593F7057}">
      <dsp:nvSpPr>
        <dsp:cNvPr id="0" name=""/>
        <dsp:cNvSpPr/>
      </dsp:nvSpPr>
      <dsp:spPr>
        <a:xfrm>
          <a:off x="0" y="2906004"/>
          <a:ext cx="7200800" cy="476754"/>
        </a:xfrm>
        <a:prstGeom prst="rect">
          <a:avLst/>
        </a:prstGeom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1" kern="1200" dirty="0" smtClean="0">
              <a:solidFill>
                <a:schemeClr val="tx1"/>
              </a:solidFill>
              <a:latin typeface="+mj-lt"/>
            </a:rPr>
            <a:t>Następujące </a:t>
          </a:r>
          <a:r>
            <a:rPr lang="pl-PL" altLang="pl-PL" sz="1400" b="1" kern="1200" dirty="0">
              <a:solidFill>
                <a:schemeClr val="tx1"/>
              </a:solidFill>
              <a:latin typeface="+mj-lt"/>
            </a:rPr>
            <a:t>bezpośrednio jedno po drugim delegowanie do różnych państw </a:t>
          </a:r>
          <a:r>
            <a:rPr lang="pl-PL" altLang="pl-PL" sz="1400" b="1" kern="1200" dirty="0" smtClean="0">
              <a:solidFill>
                <a:schemeClr val="tx1"/>
              </a:solidFill>
              <a:latin typeface="+mj-lt"/>
            </a:rPr>
            <a:t>członkowskich stanowi nowe delegowanie</a:t>
          </a:r>
          <a:endParaRPr lang="pl-PL" sz="1400" b="1" kern="1200" dirty="0">
            <a:solidFill>
              <a:schemeClr val="tx1"/>
            </a:solidFill>
            <a:latin typeface="+mj-lt"/>
          </a:endParaRPr>
        </a:p>
      </dsp:txBody>
      <dsp:txXfrm>
        <a:off x="0" y="2906004"/>
        <a:ext cx="7200800" cy="476754"/>
      </dsp:txXfrm>
    </dsp:sp>
    <dsp:sp modelId="{300337DB-6F82-4258-A70C-180CC6CC29BA}">
      <dsp:nvSpPr>
        <dsp:cNvPr id="0" name=""/>
        <dsp:cNvSpPr/>
      </dsp:nvSpPr>
      <dsp:spPr>
        <a:xfrm rot="10800000">
          <a:off x="0" y="2179907"/>
          <a:ext cx="7200800" cy="733247"/>
        </a:xfrm>
        <a:prstGeom prst="upArrowCallout">
          <a:avLst/>
        </a:prstGeom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1" u="none" kern="1200" dirty="0">
              <a:solidFill>
                <a:schemeClr val="tx1"/>
              </a:solidFill>
              <a:latin typeface="+mn-lt"/>
            </a:rPr>
            <a:t>Nowe delegowanie innej osoby do zadań wykonywanych uprzednio przez </a:t>
          </a:r>
          <a:r>
            <a:rPr lang="pl-PL" altLang="pl-PL" sz="1400" b="1" u="none" kern="1200" dirty="0" smtClean="0">
              <a:solidFill>
                <a:schemeClr val="tx1"/>
              </a:solidFill>
              <a:latin typeface="+mn-lt"/>
            </a:rPr>
            <a:t>innego pracownika, możliwe po </a:t>
          </a:r>
          <a:r>
            <a:rPr lang="pl-PL" altLang="pl-PL" sz="1400" b="1" u="sng" kern="1200" dirty="0">
              <a:solidFill>
                <a:schemeClr val="tx1"/>
              </a:solidFill>
              <a:latin typeface="+mn-lt"/>
            </a:rPr>
            <a:t>zachowaniu </a:t>
          </a:r>
          <a:r>
            <a:rPr lang="pl-PL" altLang="pl-PL" sz="1400" b="1" u="sng" kern="1200" dirty="0" smtClean="0">
              <a:solidFill>
                <a:schemeClr val="tx1"/>
              </a:solidFill>
              <a:latin typeface="+mn-lt"/>
            </a:rPr>
            <a:t>co </a:t>
          </a:r>
          <a:r>
            <a:rPr lang="pl-PL" altLang="pl-PL" sz="1400" b="1" u="sng" kern="1200" dirty="0">
              <a:solidFill>
                <a:schemeClr val="tx1"/>
              </a:solidFill>
              <a:latin typeface="+mn-lt"/>
            </a:rPr>
            <a:t>najmniej 2-miesięcznej </a:t>
          </a:r>
          <a:r>
            <a:rPr lang="pl-PL" altLang="pl-PL" sz="1400" b="1" u="sng" kern="1200" dirty="0" smtClean="0">
              <a:solidFill>
                <a:schemeClr val="tx1"/>
              </a:solidFill>
              <a:latin typeface="+mn-lt"/>
            </a:rPr>
            <a:t>przerwy</a:t>
          </a:r>
          <a:endParaRPr lang="pl-PL" sz="1400" b="1" u="sng" kern="1200" dirty="0">
            <a:solidFill>
              <a:schemeClr val="tx1"/>
            </a:solidFill>
            <a:latin typeface="+mn-lt"/>
          </a:endParaRPr>
        </a:p>
      </dsp:txBody>
      <dsp:txXfrm rot="10800000">
        <a:off x="0" y="2179907"/>
        <a:ext cx="7200800" cy="476442"/>
      </dsp:txXfrm>
    </dsp:sp>
    <dsp:sp modelId="{B8CE220E-4EBF-46C1-84C0-FEADD3E376B2}">
      <dsp:nvSpPr>
        <dsp:cNvPr id="0" name=""/>
        <dsp:cNvSpPr/>
      </dsp:nvSpPr>
      <dsp:spPr>
        <a:xfrm rot="10800000">
          <a:off x="0" y="1453810"/>
          <a:ext cx="7200800" cy="733247"/>
        </a:xfrm>
        <a:prstGeom prst="upArrowCallout">
          <a:avLst/>
        </a:prstGeom>
        <a:gradFill flip="none" rotWithShape="0">
          <a:gsLst>
            <a:gs pos="0">
              <a:schemeClr val="accent1">
                <a:tint val="65000"/>
                <a:tint val="66000"/>
                <a:satMod val="160000"/>
              </a:schemeClr>
            </a:gs>
            <a:gs pos="50000">
              <a:schemeClr val="accent1">
                <a:tint val="65000"/>
                <a:tint val="44500"/>
                <a:satMod val="160000"/>
              </a:schemeClr>
            </a:gs>
            <a:gs pos="100000">
              <a:schemeClr val="accent1">
                <a:tint val="65000"/>
                <a:tint val="23500"/>
                <a:satMod val="160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1" u="none" kern="1200" dirty="0" smtClean="0">
              <a:solidFill>
                <a:schemeClr val="tx1"/>
              </a:solidFill>
              <a:latin typeface="+mn-lt"/>
            </a:rPr>
            <a:t>Możliwość zastąpienia </a:t>
          </a:r>
          <a:r>
            <a:rPr lang="pl-PL" altLang="pl-PL" sz="1400" b="1" u="none" kern="1200" dirty="0">
              <a:solidFill>
                <a:schemeClr val="tx1"/>
              </a:solidFill>
              <a:latin typeface="+mn-lt"/>
            </a:rPr>
            <a:t>osoby, która wcześniej została oddelegowana, </a:t>
          </a:r>
          <a:r>
            <a:rPr lang="pl-PL" altLang="pl-PL" sz="1400" b="1" u="none" kern="1200" dirty="0" smtClean="0">
              <a:solidFill>
                <a:schemeClr val="tx1"/>
              </a:solidFill>
              <a:latin typeface="+mn-lt"/>
            </a:rPr>
            <a:t>jeżeli przysługujący </a:t>
          </a:r>
          <a:r>
            <a:rPr lang="pl-PL" altLang="pl-PL" sz="1400" b="1" u="none" kern="1200" dirty="0">
              <a:solidFill>
                <a:schemeClr val="tx1"/>
              </a:solidFill>
              <a:latin typeface="+mn-lt"/>
            </a:rPr>
            <a:t>jej </a:t>
          </a:r>
          <a:r>
            <a:rPr lang="pl-PL" altLang="pl-PL" sz="1400" b="1" u="sng" kern="1200" dirty="0">
              <a:solidFill>
                <a:schemeClr val="tx1"/>
              </a:solidFill>
              <a:latin typeface="+mn-lt"/>
            </a:rPr>
            <a:t>okres delegowania nie zakończył </a:t>
          </a:r>
          <a:r>
            <a:rPr lang="pl-PL" altLang="pl-PL" sz="1400" b="1" u="sng" kern="1200" dirty="0" smtClean="0">
              <a:solidFill>
                <a:schemeClr val="tx1"/>
              </a:solidFill>
              <a:latin typeface="+mn-lt"/>
            </a:rPr>
            <a:t> się</a:t>
          </a:r>
          <a:endParaRPr lang="pl-PL" sz="1400" b="1" u="sng" kern="1200" dirty="0">
            <a:solidFill>
              <a:schemeClr val="tx1"/>
            </a:solidFill>
            <a:latin typeface="+mn-lt"/>
          </a:endParaRPr>
        </a:p>
      </dsp:txBody>
      <dsp:txXfrm rot="10800000">
        <a:off x="0" y="1453810"/>
        <a:ext cx="7200800" cy="476442"/>
      </dsp:txXfrm>
    </dsp:sp>
    <dsp:sp modelId="{CB093A68-F0DD-4094-AE02-955343E80C29}">
      <dsp:nvSpPr>
        <dsp:cNvPr id="0" name=""/>
        <dsp:cNvSpPr/>
      </dsp:nvSpPr>
      <dsp:spPr>
        <a:xfrm rot="10800000">
          <a:off x="0" y="727714"/>
          <a:ext cx="7200800" cy="733247"/>
        </a:xfrm>
        <a:prstGeom prst="upArrowCallout">
          <a:avLst/>
        </a:prstGeom>
        <a:solidFill>
          <a:schemeClr val="accent1">
            <a:tint val="65000"/>
            <a:tint val="66000"/>
            <a:satMod val="16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1" kern="1200" dirty="0" smtClean="0">
              <a:solidFill>
                <a:schemeClr val="tx1"/>
              </a:solidFill>
              <a:latin typeface="+mj-lt"/>
            </a:rPr>
            <a:t>Zastępowanie - zatrudnienie w sposób ciągły, </a:t>
          </a:r>
          <a:r>
            <a:rPr lang="pl-PL" altLang="pl-PL" sz="1400" b="1" kern="1200" dirty="0">
              <a:solidFill>
                <a:schemeClr val="tx1"/>
              </a:solidFill>
              <a:latin typeface="+mj-lt"/>
            </a:rPr>
            <a:t>różnych pracowników na te same stanowiska i w tych samych </a:t>
          </a:r>
          <a:r>
            <a:rPr lang="pl-PL" altLang="pl-PL" sz="1400" b="1" kern="1200" dirty="0" smtClean="0">
              <a:solidFill>
                <a:schemeClr val="tx1"/>
              </a:solidFill>
              <a:latin typeface="+mj-lt"/>
            </a:rPr>
            <a:t>celach</a:t>
          </a:r>
          <a:endParaRPr lang="pl-PL" sz="1400" b="1" kern="1200" dirty="0">
            <a:solidFill>
              <a:schemeClr val="tx1"/>
            </a:solidFill>
            <a:latin typeface="+mj-lt"/>
          </a:endParaRPr>
        </a:p>
      </dsp:txBody>
      <dsp:txXfrm rot="10800000">
        <a:off x="0" y="727714"/>
        <a:ext cx="7200800" cy="476442"/>
      </dsp:txXfrm>
    </dsp:sp>
    <dsp:sp modelId="{F3375418-DBB8-4DB0-A8AC-DEB5E2DC033F}">
      <dsp:nvSpPr>
        <dsp:cNvPr id="0" name=""/>
        <dsp:cNvSpPr/>
      </dsp:nvSpPr>
      <dsp:spPr>
        <a:xfrm rot="10800000">
          <a:off x="0" y="0"/>
          <a:ext cx="7200800" cy="733247"/>
        </a:xfrm>
        <a:prstGeom prst="upArrowCallout">
          <a:avLst/>
        </a:prstGeom>
        <a:solidFill>
          <a:schemeClr val="accent1">
            <a:tint val="65000"/>
            <a:tint val="66000"/>
            <a:satMod val="16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1" u="none" kern="1200" dirty="0" smtClean="0">
              <a:solidFill>
                <a:schemeClr val="tx1"/>
              </a:solidFill>
              <a:latin typeface="+mn-lt"/>
            </a:rPr>
            <a:t>Pracownicy </a:t>
          </a:r>
          <a:r>
            <a:rPr lang="pl-PL" altLang="pl-PL" sz="1400" b="1" u="none" kern="1200" dirty="0">
              <a:solidFill>
                <a:schemeClr val="tx1"/>
              </a:solidFill>
              <a:latin typeface="+mn-lt"/>
            </a:rPr>
            <a:t>delegowani objęci są zakazem </a:t>
          </a:r>
          <a:r>
            <a:rPr lang="pl-PL" altLang="pl-PL" sz="1400" b="1" u="none" kern="1200" dirty="0" smtClean="0">
              <a:solidFill>
                <a:schemeClr val="tx1"/>
              </a:solidFill>
              <a:latin typeface="+mn-lt"/>
            </a:rPr>
            <a:t>zastępowania </a:t>
          </a:r>
          <a:endParaRPr lang="pl-PL" sz="1400" b="1" u="none" kern="1200" dirty="0">
            <a:solidFill>
              <a:schemeClr val="tx1"/>
            </a:solidFill>
            <a:latin typeface="+mn-lt"/>
          </a:endParaRPr>
        </a:p>
      </dsp:txBody>
      <dsp:txXfrm rot="10800000">
        <a:off x="0" y="0"/>
        <a:ext cx="7200800" cy="4764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98167-E1EF-47BE-9BC1-CEAB60B31FF4}">
      <dsp:nvSpPr>
        <dsp:cNvPr id="0" name=""/>
        <dsp:cNvSpPr/>
      </dsp:nvSpPr>
      <dsp:spPr>
        <a:xfrm>
          <a:off x="1495" y="629508"/>
          <a:ext cx="1982137" cy="1982137"/>
        </a:xfrm>
        <a:prstGeom prst="ellipse">
          <a:avLst/>
        </a:prstGeom>
        <a:solidFill>
          <a:schemeClr val="lt1"/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altLang="pl-PL" sz="1400" b="1" kern="1200" dirty="0" smtClean="0">
            <a:solidFill>
              <a:schemeClr val="tx1"/>
            </a:solidFill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altLang="pl-PL" sz="1400" b="1" kern="1200" dirty="0" smtClean="0">
            <a:solidFill>
              <a:schemeClr val="tx1"/>
            </a:solidFill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b="1" kern="1200" dirty="0" smtClean="0">
              <a:solidFill>
                <a:schemeClr val="tx1"/>
              </a:solidFill>
              <a:latin typeface="+mn-lt"/>
            </a:rPr>
            <a:t>Pracodawca występuje o wydanie zaświadczenia A1 do Oddziału ZUS, właściwego ze względu na swoją siedzibę</a:t>
          </a:r>
          <a:endParaRPr lang="pl-PL" sz="1400" b="1" kern="1200" dirty="0">
            <a:solidFill>
              <a:schemeClr val="tx1"/>
            </a:solidFill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600" kern="1200"/>
        </a:p>
      </dsp:txBody>
      <dsp:txXfrm>
        <a:off x="291772" y="919785"/>
        <a:ext cx="1401583" cy="1401583"/>
      </dsp:txXfrm>
    </dsp:sp>
    <dsp:sp modelId="{46AD741A-2266-4C12-989E-2F8A61C0ACB6}">
      <dsp:nvSpPr>
        <dsp:cNvPr id="0" name=""/>
        <dsp:cNvSpPr/>
      </dsp:nvSpPr>
      <dsp:spPr>
        <a:xfrm>
          <a:off x="2144582" y="1045757"/>
          <a:ext cx="1149639" cy="1149639"/>
        </a:xfrm>
        <a:prstGeom prst="mathPlus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2296967" y="1485379"/>
        <a:ext cx="844869" cy="270395"/>
      </dsp:txXfrm>
    </dsp:sp>
    <dsp:sp modelId="{42FA41B0-44AA-4BCE-83A8-93C15A09B2F7}">
      <dsp:nvSpPr>
        <dsp:cNvPr id="0" name=""/>
        <dsp:cNvSpPr/>
      </dsp:nvSpPr>
      <dsp:spPr>
        <a:xfrm>
          <a:off x="3455171" y="629508"/>
          <a:ext cx="1982137" cy="1982137"/>
        </a:xfrm>
        <a:prstGeom prst="ellipse">
          <a:avLst/>
        </a:prstGeom>
        <a:solidFill>
          <a:schemeClr val="lt1"/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Wraz z wnioskiem US-3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pracodawca składa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informację US-55* lub US-54**  </a:t>
          </a:r>
          <a:endParaRPr lang="pl-PL" sz="1400" b="1" kern="1200" dirty="0">
            <a:solidFill>
              <a:schemeClr val="tx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600" kern="1200" dirty="0"/>
        </a:p>
      </dsp:txBody>
      <dsp:txXfrm>
        <a:off x="3745448" y="919785"/>
        <a:ext cx="1401583" cy="1401583"/>
      </dsp:txXfrm>
    </dsp:sp>
    <dsp:sp modelId="{EA1C0460-0DAA-4027-85F7-72D0B2DD8143}">
      <dsp:nvSpPr>
        <dsp:cNvPr id="0" name=""/>
        <dsp:cNvSpPr/>
      </dsp:nvSpPr>
      <dsp:spPr>
        <a:xfrm>
          <a:off x="5598258" y="1045757"/>
          <a:ext cx="1149639" cy="1149639"/>
        </a:xfrm>
        <a:prstGeom prst="mathPlus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5750643" y="1485379"/>
        <a:ext cx="844869" cy="270395"/>
      </dsp:txXfrm>
    </dsp:sp>
    <dsp:sp modelId="{9670C368-7581-4FDD-9999-B0342EB06805}">
      <dsp:nvSpPr>
        <dsp:cNvPr id="0" name=""/>
        <dsp:cNvSpPr/>
      </dsp:nvSpPr>
      <dsp:spPr>
        <a:xfrm>
          <a:off x="6908847" y="629508"/>
          <a:ext cx="1982137" cy="1982137"/>
        </a:xfrm>
        <a:prstGeom prst="ellipse">
          <a:avLst/>
        </a:prstGeom>
        <a:solidFill>
          <a:schemeClr val="lt1"/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Dokumenty można złożyć: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600" b="1" kern="1200" dirty="0" smtClean="0">
              <a:solidFill>
                <a:schemeClr val="tx1"/>
              </a:solidFill>
              <a:sym typeface="Wingdings"/>
            </a:rPr>
            <a:t>   osobiście   </a:t>
          </a:r>
          <a:endParaRPr lang="pl-PL" sz="1600" b="1" kern="1200" dirty="0" smtClean="0">
            <a:solidFill>
              <a:srgbClr val="92D050"/>
            </a:solidFill>
            <a:sym typeface="Wingding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600" b="1" kern="1200" dirty="0" smtClean="0">
              <a:solidFill>
                <a:schemeClr val="tx1"/>
              </a:solidFill>
              <a:sym typeface="Wingdings"/>
            </a:rPr>
            <a:t>  </a:t>
          </a:r>
          <a:r>
            <a:rPr lang="pl-PL" sz="1600" b="1" kern="1200" dirty="0" smtClean="0">
              <a:solidFill>
                <a:schemeClr val="tx1"/>
              </a:solidFill>
            </a:rPr>
            <a:t>pocztą   </a:t>
          </a:r>
          <a:endParaRPr lang="pl-PL" sz="1600" b="1" kern="1200" dirty="0" smtClean="0">
            <a:solidFill>
              <a:srgbClr val="92D050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600" b="1" kern="1200" dirty="0" smtClean="0">
              <a:solidFill>
                <a:schemeClr val="tx1"/>
              </a:solidFill>
              <a:sym typeface="Wingdings"/>
            </a:rPr>
            <a:t> </a:t>
          </a:r>
          <a:r>
            <a:rPr lang="pl-PL" sz="1600" b="1" kern="1200" dirty="0" smtClean="0">
              <a:solidFill>
                <a:schemeClr val="tx1"/>
              </a:solidFill>
            </a:rPr>
            <a:t>przez PUE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>
            <a:solidFill>
              <a:schemeClr val="tx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600" kern="1200" dirty="0"/>
        </a:p>
      </dsp:txBody>
      <dsp:txXfrm>
        <a:off x="7199124" y="919785"/>
        <a:ext cx="1401583" cy="14015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2020-11-03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92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984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477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969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461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953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446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938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12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12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12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12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 3"/>
          <p:cNvSpPr/>
          <p:nvPr userDrawn="1"/>
        </p:nvSpPr>
        <p:spPr>
          <a:xfrm>
            <a:off x="2292581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rapez 3"/>
          <p:cNvSpPr/>
          <p:nvPr userDrawn="1"/>
        </p:nvSpPr>
        <p:spPr>
          <a:xfrm>
            <a:off x="-12998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-6154" y="4306091"/>
            <a:ext cx="9150154" cy="8374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rójkąt prostokątny 14"/>
          <p:cNvSpPr/>
          <p:nvPr userDrawn="1"/>
        </p:nvSpPr>
        <p:spPr>
          <a:xfrm flipV="1">
            <a:off x="-7605" y="4302328"/>
            <a:ext cx="327453" cy="840814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44691"/>
            <a:ext cx="1474073" cy="3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556250" y="3330634"/>
            <a:ext cx="3914308" cy="456251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4559023" y="2495804"/>
            <a:ext cx="3911535" cy="569595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marR="0" indent="0" algn="l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8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4652367" y="2189705"/>
            <a:ext cx="892969" cy="111813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546750" y="445264"/>
            <a:ext cx="3620205" cy="265810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46535" y="416330"/>
            <a:ext cx="3924023" cy="1556892"/>
          </a:xfrm>
          <a:prstGeom prst="rect">
            <a:avLst/>
          </a:prstGeom>
        </p:spPr>
        <p:txBody>
          <a:bodyPr lIns="57397" tIns="28698" rIns="57397" bIns="28698"/>
          <a:lstStyle>
            <a:lvl1pPr algn="l"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673442" y="4584317"/>
            <a:ext cx="5771891" cy="2281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z 3"/>
          <p:cNvSpPr/>
          <p:nvPr userDrawn="1"/>
        </p:nvSpPr>
        <p:spPr>
          <a:xfrm>
            <a:off x="2292581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Trapez 3"/>
          <p:cNvSpPr/>
          <p:nvPr/>
        </p:nvSpPr>
        <p:spPr>
          <a:xfrm>
            <a:off x="-12998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Prostokąt 26"/>
          <p:cNvSpPr/>
          <p:nvPr userDrawn="1"/>
        </p:nvSpPr>
        <p:spPr>
          <a:xfrm>
            <a:off x="-6154" y="4306091"/>
            <a:ext cx="9150154" cy="83740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Trójkąt prostokątny 14"/>
          <p:cNvSpPr/>
          <p:nvPr/>
        </p:nvSpPr>
        <p:spPr>
          <a:xfrm flipV="1">
            <a:off x="-7605" y="4302328"/>
            <a:ext cx="327453" cy="840814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Prostokąt 29"/>
          <p:cNvSpPr/>
          <p:nvPr userDrawn="1"/>
        </p:nvSpPr>
        <p:spPr>
          <a:xfrm>
            <a:off x="4644008" y="0"/>
            <a:ext cx="4502596" cy="404280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67" y="4571807"/>
            <a:ext cx="1348205" cy="3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951581" y="141481"/>
            <a:ext cx="3747120" cy="265810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18" name="Symbol zastępczy tekstu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61295" y="3473487"/>
            <a:ext cx="3914308" cy="456251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964068" y="2638657"/>
            <a:ext cx="3911535" cy="569595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marR="0" indent="0" algn="l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0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5057412" y="2332558"/>
            <a:ext cx="892969" cy="111813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4951580" y="559183"/>
            <a:ext cx="3924023" cy="1556892"/>
          </a:xfrm>
          <a:prstGeom prst="rect">
            <a:avLst/>
          </a:prstGeom>
        </p:spPr>
        <p:txBody>
          <a:bodyPr lIns="57397" tIns="28698" rIns="57397" bIns="28698"/>
          <a:lstStyle>
            <a:lvl1pPr algn="l"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3442" y="4584317"/>
            <a:ext cx="5771891" cy="2281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ez 3"/>
          <p:cNvSpPr/>
          <p:nvPr userDrawn="1"/>
        </p:nvSpPr>
        <p:spPr>
          <a:xfrm>
            <a:off x="2292581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Trapez 3"/>
          <p:cNvSpPr/>
          <p:nvPr userDrawn="1"/>
        </p:nvSpPr>
        <p:spPr>
          <a:xfrm>
            <a:off x="-12998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Prostokąt 30"/>
          <p:cNvSpPr/>
          <p:nvPr userDrawn="1"/>
        </p:nvSpPr>
        <p:spPr>
          <a:xfrm>
            <a:off x="-6154" y="4306091"/>
            <a:ext cx="9150154" cy="8374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Trójkąt prostokątny 14"/>
          <p:cNvSpPr/>
          <p:nvPr userDrawn="1"/>
        </p:nvSpPr>
        <p:spPr>
          <a:xfrm flipV="1">
            <a:off x="-7605" y="4302328"/>
            <a:ext cx="327453" cy="840814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6750" y="3263099"/>
            <a:ext cx="8025069" cy="456251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6750" y="2407601"/>
            <a:ext cx="8025069" cy="569595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marR="0" indent="0" algn="l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0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46750" y="627293"/>
            <a:ext cx="8025069" cy="1063243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6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22811" y="2002051"/>
            <a:ext cx="892969" cy="1118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673442" y="4584317"/>
            <a:ext cx="5771891" cy="2281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44691"/>
            <a:ext cx="1474073" cy="3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6984776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23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Trapez 3"/>
          <p:cNvSpPr/>
          <p:nvPr userDrawn="1"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Shape 42"/>
          <p:cNvSpPr/>
          <p:nvPr userDrawn="1"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6" name="Trójkąt prostokątny 14"/>
          <p:cNvSpPr/>
          <p:nvPr userDrawn="1"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73" y="4833917"/>
            <a:ext cx="827156" cy="1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ole tekstowe 27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546750" y="1774318"/>
            <a:ext cx="3873358" cy="262013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1550" y="1166750"/>
            <a:ext cx="8100900" cy="455676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7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1550" y="445264"/>
            <a:ext cx="8100900" cy="455676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583087" y="938913"/>
            <a:ext cx="892969" cy="111813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4774035" y="1774318"/>
            <a:ext cx="3848415" cy="262013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None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4774523" y="2419858"/>
            <a:ext cx="3873358" cy="1974594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74522" y="1432561"/>
            <a:ext cx="3847928" cy="873378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22" y="483236"/>
            <a:ext cx="3847928" cy="683514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4792905" y="1242696"/>
            <a:ext cx="892969" cy="111813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2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7020688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24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rapez 3"/>
          <p:cNvSpPr/>
          <p:nvPr userDrawn="1"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Shape 42"/>
          <p:cNvSpPr/>
          <p:nvPr userDrawn="1"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7" name="Trójkąt prostokątny 14"/>
          <p:cNvSpPr/>
          <p:nvPr userDrawn="1"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8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35" y="4833917"/>
            <a:ext cx="828000" cy="1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ole tekstowe 28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521550" y="483237"/>
            <a:ext cx="3848415" cy="3911216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None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7020688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33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rapez 3"/>
          <p:cNvSpPr/>
          <p:nvPr userDrawn="1"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42"/>
          <p:cNvSpPr/>
          <p:nvPr userDrawn="1"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36" name="Trójkąt prostokątny 14"/>
          <p:cNvSpPr/>
          <p:nvPr userDrawn="1"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33917"/>
            <a:ext cx="828000" cy="1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37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4774523" y="2533777"/>
            <a:ext cx="3873358" cy="186067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74522" y="1546480"/>
            <a:ext cx="3847928" cy="873378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22" y="483236"/>
            <a:ext cx="3847928" cy="79743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4792905" y="1356615"/>
            <a:ext cx="892969" cy="111813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521550" y="483237"/>
            <a:ext cx="3848415" cy="3911216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None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7128792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583087" y="20271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rapez 3"/>
          <p:cNvSpPr/>
          <p:nvPr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Shape 42"/>
          <p:cNvSpPr/>
          <p:nvPr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9" name="Trójkąt prostokątny 14"/>
          <p:cNvSpPr/>
          <p:nvPr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33917"/>
            <a:ext cx="828000" cy="1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 userDrawn="1"/>
        </p:nvSpPr>
        <p:spPr>
          <a:xfrm>
            <a:off x="673442" y="1516371"/>
            <a:ext cx="7695855" cy="695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ctr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1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41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-19490" y="3692468"/>
            <a:ext cx="9163490" cy="1471570"/>
            <a:chOff x="-12998" y="7678476"/>
            <a:chExt cx="13017798" cy="2090536"/>
          </a:xfrm>
        </p:grpSpPr>
        <p:sp>
          <p:nvSpPr>
            <p:cNvPr id="15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8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6" r:id="rId5"/>
    <p:sldLayoutId id="2147483654" r:id="rId6"/>
    <p:sldLayoutId id="2147483651" r:id="rId7"/>
    <p:sldLayoutId id="2147483655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366702" eaLnBrk="1" hangingPunct="1">
        <a:defRPr sz="3800">
          <a:latin typeface="Lato Bold" panose="020F0802020204030203" charset="-18"/>
          <a:ea typeface="+mn-ea"/>
          <a:cs typeface="+mn-cs"/>
          <a:sym typeface="Helvetica Light"/>
        </a:defRPr>
      </a:lvl1pPr>
      <a:lvl2pPr indent="143492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2pPr>
      <a:lvl3pPr indent="286984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3pPr>
      <a:lvl4pPr indent="430477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4pPr>
      <a:lvl5pPr indent="573969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5pPr>
      <a:lvl6pPr indent="717461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6pPr>
      <a:lvl7pPr indent="860953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7pPr>
      <a:lvl8pPr indent="1004446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8pPr>
      <a:lvl9pPr indent="1147938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9pPr>
    </p:titleStyle>
    <p:bodyStyle>
      <a:lvl1pPr marL="279013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1pPr>
      <a:lvl2pPr marL="558025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2pPr>
      <a:lvl3pPr marL="837038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3pPr>
      <a:lvl4pPr marL="1116051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4pPr>
      <a:lvl5pPr marL="1395063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5pPr>
      <a:lvl6pPr marL="1674076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6pPr>
      <a:lvl7pPr marL="1953089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7pPr>
      <a:lvl8pPr marL="2232101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8pPr>
      <a:lvl9pPr marL="2511114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9pPr>
    </p:bodyStyle>
    <p:otherStyle>
      <a:lvl1pPr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43492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86984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30477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573969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717461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860953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004446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147938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latin typeface="+mn-lt"/>
              </a:rPr>
              <a:t>Marta Pardyka</a:t>
            </a:r>
            <a:endParaRPr lang="pl-PL" b="1" dirty="0">
              <a:latin typeface="+mn-lt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>
                <a:latin typeface="+mn-lt"/>
              </a:rPr>
              <a:t>4.11.2020 r.</a:t>
            </a:r>
            <a:endParaRPr lang="pl-PL" b="1" dirty="0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7931006" cy="1291324"/>
          </a:xfrm>
        </p:spPr>
        <p:txBody>
          <a:bodyPr/>
          <a:lstStyle/>
          <a:p>
            <a:pPr algn="ctr"/>
            <a:r>
              <a:rPr lang="pl-PL" dirty="0" smtClean="0"/>
              <a:t>Zasady </a:t>
            </a:r>
            <a:r>
              <a:rPr lang="pl-PL" dirty="0"/>
              <a:t>wydawania zaświadczeń A1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Departament Rent Zagranicznych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738">
            <a:off x="694630" y="1746096"/>
            <a:ext cx="1817029" cy="26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497">
            <a:off x="2118997" y="1700453"/>
            <a:ext cx="1853211" cy="269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PRACOWNICY DELEGOWANI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11560" y="1275606"/>
            <a:ext cx="8352928" cy="3118847"/>
          </a:xfrm>
        </p:spPr>
        <p:txBody>
          <a:bodyPr/>
          <a:lstStyle/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Wniosek o wydanie zaświadczenia A1 - delegowanie</a:t>
            </a:r>
            <a:endParaRPr lang="pl-PL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76406234"/>
              </p:ext>
            </p:extLst>
          </p:nvPr>
        </p:nvGraphicFramePr>
        <p:xfrm>
          <a:off x="107504" y="730770"/>
          <a:ext cx="8892480" cy="324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37" y="210183"/>
            <a:ext cx="648072" cy="6480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79511" y="3939902"/>
            <a:ext cx="871296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l-PL" sz="1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 Light"/>
              </a:rPr>
              <a:t>*Konieczny jeżeli ubezpieczony nie posiada miesięcznego okresu</a:t>
            </a:r>
            <a:r>
              <a:rPr kumimoji="0" lang="pl-PL" sz="16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 Light"/>
              </a:rPr>
              <a:t> podlegania ubezpieczeniom w Polsce</a:t>
            </a:r>
          </a:p>
          <a:p>
            <a:pPr marR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1600" b="1" baseline="0" dirty="0" smtClean="0">
                <a:solidFill>
                  <a:schemeClr val="accent1"/>
                </a:solidFill>
              </a:rPr>
              <a:t>** Konieczny dla obywateli państw</a:t>
            </a:r>
            <a:r>
              <a:rPr lang="pl-PL" sz="1600" b="1" dirty="0" smtClean="0">
                <a:solidFill>
                  <a:schemeClr val="accent1"/>
                </a:solidFill>
              </a:rPr>
              <a:t> trzecich tj. spoza UE, EOG, </a:t>
            </a:r>
            <a:r>
              <a:rPr lang="pl-PL" sz="1600" b="1" dirty="0">
                <a:solidFill>
                  <a:schemeClr val="accent1"/>
                </a:solidFill>
              </a:rPr>
              <a:t>S</a:t>
            </a:r>
            <a:r>
              <a:rPr lang="pl-PL" sz="1600" b="1" dirty="0" smtClean="0">
                <a:solidFill>
                  <a:schemeClr val="accent1"/>
                </a:solidFill>
              </a:rPr>
              <a:t>zwajcarii</a:t>
            </a:r>
            <a:endParaRPr kumimoji="0" lang="pl-PL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1188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724128" y="1614676"/>
            <a:ext cx="3298552" cy="1074023"/>
          </a:xfrm>
        </p:spPr>
        <p:txBody>
          <a:bodyPr/>
          <a:lstStyle/>
          <a:p>
            <a:pPr marL="0" lvl="8" indent="0" algn="ctr" rtl="0"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tx1"/>
                </a:solidFill>
              </a:rPr>
              <a:t>m</a:t>
            </a:r>
            <a:r>
              <a:rPr lang="pl-PL" sz="1600" b="1" dirty="0" smtClean="0">
                <a:solidFill>
                  <a:schemeClr val="tx1"/>
                </a:solidFill>
              </a:rPr>
              <a:t>ożliwość utrzymania polskiego ustawodawstwa po otrzymaniu zgody zagranicznej instytucji zabezpieczenia społecznego</a:t>
            </a:r>
            <a:endParaRPr lang="pl-PL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Porozumienie wyjątkowe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115317" y="1736189"/>
            <a:ext cx="280049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84200" rtl="0" latinLnBrk="1" hangingPunct="0"/>
            <a:r>
              <a:rPr lang="pl-PL" sz="1600" b="1" dirty="0" smtClean="0">
                <a:solidFill>
                  <a:schemeClr val="tx1"/>
                </a:solidFill>
              </a:rPr>
              <a:t>Delegowanie </a:t>
            </a:r>
            <a:r>
              <a:rPr lang="pl-PL" sz="1600" b="1" dirty="0">
                <a:solidFill>
                  <a:schemeClr val="tx1"/>
                </a:solidFill>
              </a:rPr>
              <a:t>trwa dłużej 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defTabSz="584200" rtl="0" latinLnBrk="1" hangingPunct="0"/>
            <a:r>
              <a:rPr lang="pl-PL" sz="1600" b="1" dirty="0" smtClean="0">
                <a:solidFill>
                  <a:schemeClr val="tx1"/>
                </a:solidFill>
              </a:rPr>
              <a:t>niż 24 miesiące lub inne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kryteria nie zostały spełnione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2915816" y="1316127"/>
            <a:ext cx="3110160" cy="167112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Wniosek do ZUS </a:t>
            </a:r>
            <a:b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Oddział Kielce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3" y="3609687"/>
            <a:ext cx="906337" cy="90633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187624" y="3875387"/>
            <a:ext cx="765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altLang="pl-PL" sz="1600" b="1" dirty="0" smtClean="0">
                <a:solidFill>
                  <a:schemeClr val="accent1"/>
                </a:solidFill>
              </a:rPr>
              <a:t>(US-36) Wniosek o zawarcie porozumienia wyjątkowego na podstawie art. 16. ust. 1 (US-34) Wniosek </a:t>
            </a:r>
            <a:r>
              <a:rPr lang="pl-PL" altLang="pl-PL" sz="1600" b="1" dirty="0">
                <a:solidFill>
                  <a:schemeClr val="accent1"/>
                </a:solidFill>
              </a:rPr>
              <a:t>o wydanie zaświadczenia A1 po zawartym porozumieniu wyjątkowym</a:t>
            </a:r>
          </a:p>
        </p:txBody>
      </p:sp>
    </p:spTree>
    <p:extLst>
      <p:ext uri="{BB962C8B-B14F-4D97-AF65-F5344CB8AC3E}">
        <p14:creationId xmlns:p14="http://schemas.microsoft.com/office/powerpoint/2010/main" val="97578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PRACA NAJEMNA W KILKU PAŃSTWACH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Praca w wielu państwach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546750" y="1491630"/>
            <a:ext cx="4889346" cy="290282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altLang="pl-PL" sz="1600" b="1" dirty="0">
                <a:solidFill>
                  <a:schemeClr val="tx1"/>
                </a:solidFill>
                <a:latin typeface="+mn-lt"/>
              </a:rPr>
              <a:t>Zgodnie z art. 14 ust. 5 Rozporządzenia Nr 987/2009 osoba, która „normalnie wykonuje pracę najemną w dwóch lub kilku państwach członkowskich” oznacza osobę, która jednocześnie lub na zmianę wykonuje jedną lub więcej </a:t>
            </a:r>
            <a:r>
              <a:rPr lang="pl-PL" altLang="pl-PL" sz="1600" b="1" dirty="0" smtClean="0">
                <a:solidFill>
                  <a:schemeClr val="tx1"/>
                </a:solidFill>
                <a:latin typeface="+mn-lt"/>
              </a:rPr>
              <a:t>oddzielnych prac w </a:t>
            </a:r>
            <a:r>
              <a:rPr lang="pl-PL" altLang="pl-PL" sz="1600" b="1" dirty="0">
                <a:solidFill>
                  <a:schemeClr val="tx1"/>
                </a:solidFill>
                <a:latin typeface="+mn-lt"/>
              </a:rPr>
              <a:t>jednym lub kilku państwach członkowskich dla tego samego pracodawcy lub dla różnych pracodawców.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88021"/>
            <a:ext cx="3041569" cy="1934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12862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PRACA NAJEMNA W KILKU PAŃSTWACH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Podleganie ubezpieczeniom w państwie zamieszkania</a:t>
            </a:r>
            <a:endParaRPr lang="pl-PL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369402"/>
              </p:ext>
            </p:extLst>
          </p:nvPr>
        </p:nvGraphicFramePr>
        <p:xfrm>
          <a:off x="899592" y="1203598"/>
          <a:ext cx="734481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rostokąt 9"/>
          <p:cNvSpPr/>
          <p:nvPr/>
        </p:nvSpPr>
        <p:spPr>
          <a:xfrm>
            <a:off x="323528" y="3795886"/>
            <a:ext cx="8676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pl-PL" sz="1400" b="1" dirty="0">
                <a:solidFill>
                  <a:schemeClr val="tx1"/>
                </a:solidFill>
              </a:rPr>
              <a:t>Kryterium </a:t>
            </a:r>
            <a:r>
              <a:rPr lang="pl-PL" sz="1400" b="1" dirty="0" err="1">
                <a:solidFill>
                  <a:schemeClr val="tx1"/>
                </a:solidFill>
              </a:rPr>
              <a:t>ocenne</a:t>
            </a:r>
            <a:r>
              <a:rPr lang="pl-PL" sz="1400" b="1" dirty="0">
                <a:solidFill>
                  <a:schemeClr val="tx1"/>
                </a:solidFill>
              </a:rPr>
              <a:t> dla określenia znacznej części pracy w danym państwie</a:t>
            </a:r>
            <a:r>
              <a:rPr lang="pl-PL" sz="1400" b="1" dirty="0" smtClean="0">
                <a:solidFill>
                  <a:schemeClr val="tx1"/>
                </a:solidFill>
              </a:rPr>
              <a:t>:  </a:t>
            </a:r>
            <a:r>
              <a:rPr lang="pl-PL" sz="1400" b="1" u="sng" dirty="0">
                <a:solidFill>
                  <a:schemeClr val="tx1"/>
                </a:solidFill>
              </a:rPr>
              <a:t>czas pracy</a:t>
            </a:r>
            <a:r>
              <a:rPr lang="pl-PL" sz="1400" b="1" dirty="0">
                <a:solidFill>
                  <a:schemeClr val="tx1"/>
                </a:solidFill>
              </a:rPr>
              <a:t> i/lub </a:t>
            </a:r>
            <a:r>
              <a:rPr lang="pl-PL" sz="1400" b="1" u="sng" dirty="0">
                <a:solidFill>
                  <a:schemeClr val="tx1"/>
                </a:solidFill>
              </a:rPr>
              <a:t>wynagrodzenie</a:t>
            </a:r>
            <a:r>
              <a:rPr lang="pl-PL" sz="1400" b="1" dirty="0">
                <a:solidFill>
                  <a:schemeClr val="tx1"/>
                </a:solidFill>
              </a:rPr>
              <a:t>.</a:t>
            </a:r>
          </a:p>
          <a:p>
            <a:pPr rtl="0" latinLnBrk="1" hangingPunct="0"/>
            <a:r>
              <a:rPr lang="pl-PL" sz="1400" b="1" dirty="0">
                <a:solidFill>
                  <a:schemeClr val="tx1"/>
                </a:solidFill>
              </a:rPr>
              <a:t>Spełnienie kryteriów w proporcji co najmniej 25% wskazuje, że znaczna część pracy jest wykonywana w danym 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rtl="0" latinLnBrk="1" hangingPunct="0"/>
            <a:r>
              <a:rPr lang="pl-PL" sz="1400" b="1" dirty="0" smtClean="0">
                <a:solidFill>
                  <a:schemeClr val="tx1"/>
                </a:solidFill>
              </a:rPr>
              <a:t>państwie członkowskim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93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7128792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PRACA NAJEMNA W KILKU PAŃSTWACH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4294967295"/>
          </p:nvPr>
        </p:nvSpPr>
        <p:spPr>
          <a:xfrm>
            <a:off x="0" y="444500"/>
            <a:ext cx="8099425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 </a:t>
            </a:r>
            <a:endParaRPr lang="pl-PL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1049503"/>
              </p:ext>
            </p:extLst>
          </p:nvPr>
        </p:nvGraphicFramePr>
        <p:xfrm>
          <a:off x="-1044624" y="987574"/>
          <a:ext cx="6654874" cy="453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491880" y="941213"/>
            <a:ext cx="5616624" cy="3765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 defTabSz="584200" rtl="0" latinLnBrk="1" hangingPunct="0">
              <a:buFont typeface="Wingdings" pitchFamily="2" charset="2"/>
              <a:buChar char="à"/>
            </a:pPr>
            <a:r>
              <a:rPr lang="pl-PL" sz="1400" b="1" dirty="0">
                <a:solidFill>
                  <a:schemeClr val="tx1"/>
                </a:solidFill>
              </a:rPr>
              <a:t>art. 13. </a:t>
            </a:r>
            <a:r>
              <a:rPr lang="pl-PL" sz="1400" b="1" dirty="0" smtClean="0">
                <a:solidFill>
                  <a:schemeClr val="tx1"/>
                </a:solidFill>
              </a:rPr>
              <a:t>ust. 1 lit. b(i</a:t>
            </a:r>
            <a:r>
              <a:rPr lang="pl-PL" sz="1400" b="1" dirty="0">
                <a:solidFill>
                  <a:schemeClr val="tx1"/>
                </a:solidFill>
              </a:rPr>
              <a:t>)</a:t>
            </a:r>
          </a:p>
          <a:p>
            <a:pPr algn="l" defTabSz="584200" rtl="0" latinLnBrk="1" hangingPunct="0"/>
            <a:r>
              <a:rPr lang="pl-PL" sz="1400" b="1" dirty="0" smtClean="0">
                <a:solidFill>
                  <a:schemeClr val="tx1"/>
                </a:solidFill>
              </a:rPr>
              <a:t>siedziby </a:t>
            </a:r>
            <a:r>
              <a:rPr lang="pl-PL" sz="1400" b="1" dirty="0">
                <a:solidFill>
                  <a:schemeClr val="tx1"/>
                </a:solidFill>
              </a:rPr>
              <a:t>pracodawcy w </a:t>
            </a:r>
            <a:r>
              <a:rPr lang="pl-PL" sz="1400" b="1" dirty="0" smtClean="0">
                <a:solidFill>
                  <a:schemeClr val="tx1"/>
                </a:solidFill>
              </a:rPr>
              <a:t>przypadku  jednego przedsiębiorstwa</a:t>
            </a:r>
          </a:p>
          <a:p>
            <a:pPr algn="l" defTabSz="584200" rtl="0" latinLnBrk="1" hangingPunct="0"/>
            <a:endParaRPr lang="pl-PL" sz="1400" b="1" dirty="0" smtClean="0">
              <a:solidFill>
                <a:schemeClr val="tx1"/>
              </a:solidFill>
            </a:endParaRPr>
          </a:p>
          <a:p>
            <a:pPr marL="285750" indent="-285750" algn="l" defTabSz="584200" rtl="0" latinLnBrk="1" hangingPunct="0">
              <a:buFont typeface="Wingdings" pitchFamily="2" charset="2"/>
              <a:buChar char="à"/>
            </a:pPr>
            <a:r>
              <a:rPr lang="pl-PL" sz="1400" b="1" dirty="0">
                <a:solidFill>
                  <a:schemeClr val="tx1"/>
                </a:solidFill>
              </a:rPr>
              <a:t>art. 13. </a:t>
            </a:r>
            <a:r>
              <a:rPr lang="pl-PL" sz="1400" b="1" dirty="0" smtClean="0">
                <a:solidFill>
                  <a:schemeClr val="tx1"/>
                </a:solidFill>
              </a:rPr>
              <a:t>ust. 1 lit. b </a:t>
            </a:r>
            <a:r>
              <a:rPr lang="pl-PL" sz="1400" b="1" dirty="0">
                <a:solidFill>
                  <a:schemeClr val="tx1"/>
                </a:solidFill>
              </a:rPr>
              <a:t>(ii)</a:t>
            </a:r>
          </a:p>
          <a:p>
            <a:pPr algn="just" defTabSz="584200" rtl="0" latinLnBrk="1" hangingPunct="0"/>
            <a:r>
              <a:rPr lang="pl-PL" sz="1400" b="1" dirty="0" smtClean="0">
                <a:solidFill>
                  <a:schemeClr val="tx1"/>
                </a:solidFill>
              </a:rPr>
              <a:t>siedziby </a:t>
            </a:r>
            <a:r>
              <a:rPr lang="pl-PL" sz="1400" b="1" dirty="0">
                <a:solidFill>
                  <a:schemeClr val="tx1"/>
                </a:solidFill>
              </a:rPr>
              <a:t>pracodawcy w przypadku </a:t>
            </a:r>
            <a:r>
              <a:rPr lang="pl-PL" sz="1400" b="1" dirty="0" smtClean="0">
                <a:solidFill>
                  <a:schemeClr val="tx1"/>
                </a:solidFill>
              </a:rPr>
              <a:t>dwóch </a:t>
            </a:r>
            <a:r>
              <a:rPr lang="pl-PL" sz="1400" b="1" dirty="0">
                <a:solidFill>
                  <a:schemeClr val="tx1"/>
                </a:solidFill>
              </a:rPr>
              <a:t>przedsiębiorstw z jednego </a:t>
            </a:r>
            <a:r>
              <a:rPr lang="pl-PL" sz="1400" b="1" dirty="0" smtClean="0">
                <a:solidFill>
                  <a:schemeClr val="tx1"/>
                </a:solidFill>
              </a:rPr>
              <a:t/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państwa </a:t>
            </a:r>
          </a:p>
          <a:p>
            <a:pPr algn="l" defTabSz="584200" rtl="0" latinLnBrk="1" hangingPunct="0"/>
            <a:endParaRPr lang="pl-PL" sz="1400" b="1" dirty="0">
              <a:solidFill>
                <a:schemeClr val="tx1"/>
              </a:solidFill>
            </a:endParaRPr>
          </a:p>
          <a:p>
            <a:pPr marL="285750" indent="-285750" algn="l" defTabSz="584200" rtl="0" latinLnBrk="1" hangingPunct="0">
              <a:buFont typeface="Wingdings" pitchFamily="2" charset="2"/>
              <a:buChar char="à"/>
            </a:pPr>
            <a:r>
              <a:rPr lang="pl-PL" sz="1400" b="1" dirty="0">
                <a:solidFill>
                  <a:schemeClr val="tx1"/>
                </a:solidFill>
              </a:rPr>
              <a:t>art. 13. </a:t>
            </a:r>
            <a:r>
              <a:rPr lang="pl-PL" sz="1400" b="1" dirty="0" smtClean="0">
                <a:solidFill>
                  <a:schemeClr val="tx1"/>
                </a:solidFill>
              </a:rPr>
              <a:t>ust. 1 lit. b </a:t>
            </a:r>
            <a:r>
              <a:rPr lang="pl-PL" sz="1400" b="1" dirty="0">
                <a:solidFill>
                  <a:schemeClr val="tx1"/>
                </a:solidFill>
              </a:rPr>
              <a:t>(</a:t>
            </a:r>
            <a:r>
              <a:rPr lang="pl-PL" sz="1400" b="1" dirty="0" smtClean="0">
                <a:solidFill>
                  <a:schemeClr val="tx1"/>
                </a:solidFill>
              </a:rPr>
              <a:t>iii)</a:t>
            </a:r>
          </a:p>
          <a:p>
            <a:pPr algn="just" defTabSz="584200" rtl="0" latinLnBrk="1" hangingPunct="0"/>
            <a:r>
              <a:rPr lang="pl-PL" sz="1400" b="1" dirty="0" smtClean="0">
                <a:solidFill>
                  <a:schemeClr val="tx1"/>
                </a:solidFill>
              </a:rPr>
              <a:t>siedziby </a:t>
            </a:r>
            <a:r>
              <a:rPr lang="pl-PL" sz="1400" b="1" dirty="0">
                <a:solidFill>
                  <a:schemeClr val="tx1"/>
                </a:solidFill>
              </a:rPr>
              <a:t>pracodawcy w państwie innym niż miejsce </a:t>
            </a:r>
            <a:r>
              <a:rPr lang="pl-PL" sz="1400" b="1" dirty="0" smtClean="0">
                <a:solidFill>
                  <a:schemeClr val="tx1"/>
                </a:solidFill>
              </a:rPr>
              <a:t>zamieszkania w 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przypadku </a:t>
            </a:r>
            <a:r>
              <a:rPr lang="pl-PL" sz="1400" b="1" dirty="0">
                <a:solidFill>
                  <a:schemeClr val="tx1"/>
                </a:solidFill>
              </a:rPr>
              <a:t>co najmniej </a:t>
            </a:r>
            <a:r>
              <a:rPr lang="pl-PL" sz="1400" b="1" dirty="0" smtClean="0">
                <a:solidFill>
                  <a:schemeClr val="tx1"/>
                </a:solidFill>
              </a:rPr>
              <a:t>dwóch </a:t>
            </a:r>
            <a:r>
              <a:rPr lang="pl-PL" sz="1400" b="1" dirty="0">
                <a:solidFill>
                  <a:schemeClr val="tx1"/>
                </a:solidFill>
              </a:rPr>
              <a:t>przedsiębiorstw, z których jedno ma </a:t>
            </a:r>
            <a:r>
              <a:rPr lang="pl-PL" sz="1400" b="1" dirty="0" smtClean="0">
                <a:solidFill>
                  <a:schemeClr val="tx1"/>
                </a:solidFill>
              </a:rPr>
              <a:t/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siedzibę </a:t>
            </a:r>
            <a:r>
              <a:rPr lang="pl-PL" sz="1400" b="1" dirty="0">
                <a:solidFill>
                  <a:schemeClr val="tx1"/>
                </a:solidFill>
              </a:rPr>
              <a:t>w państwie zamieszkania 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algn="l" defTabSz="584200" rtl="0" latinLnBrk="1" hangingPunct="0"/>
            <a:endParaRPr lang="pl-PL" sz="1400" b="1" dirty="0">
              <a:solidFill>
                <a:schemeClr val="tx1"/>
              </a:solidFill>
            </a:endParaRPr>
          </a:p>
          <a:p>
            <a:pPr marL="285750" indent="-285750" algn="l" defTabSz="584200" rtl="0" latinLnBrk="1" hangingPunct="0">
              <a:buFont typeface="Wingdings" pitchFamily="2" charset="2"/>
              <a:buChar char="à"/>
            </a:pPr>
            <a:r>
              <a:rPr lang="pl-PL" sz="1400" b="1" dirty="0">
                <a:solidFill>
                  <a:schemeClr val="tx1"/>
                </a:solidFill>
              </a:rPr>
              <a:t>art. 13 </a:t>
            </a:r>
            <a:r>
              <a:rPr lang="pl-PL" sz="1400" b="1" dirty="0" smtClean="0">
                <a:solidFill>
                  <a:schemeClr val="tx1"/>
                </a:solidFill>
              </a:rPr>
              <a:t>ust. 1 lit. b </a:t>
            </a:r>
            <a:r>
              <a:rPr lang="pl-PL" sz="1400" b="1" dirty="0">
                <a:solidFill>
                  <a:schemeClr val="tx1"/>
                </a:solidFill>
              </a:rPr>
              <a:t>(iv)</a:t>
            </a:r>
          </a:p>
          <a:p>
            <a:pPr algn="just" defTabSz="584200" rtl="0" latinLnBrk="1" hangingPunct="0"/>
            <a:r>
              <a:rPr lang="pl-PL" sz="1400" b="1" dirty="0" smtClean="0">
                <a:solidFill>
                  <a:schemeClr val="tx1"/>
                </a:solidFill>
              </a:rPr>
              <a:t>miejsca </a:t>
            </a:r>
            <a:r>
              <a:rPr lang="pl-PL" sz="1400" b="1" dirty="0">
                <a:solidFill>
                  <a:schemeClr val="tx1"/>
                </a:solidFill>
              </a:rPr>
              <a:t>zamieszkania przy zatrudnieniu w </a:t>
            </a:r>
            <a:r>
              <a:rPr lang="pl-PL" sz="1400" b="1" dirty="0" smtClean="0">
                <a:solidFill>
                  <a:schemeClr val="tx1"/>
                </a:solidFill>
              </a:rPr>
              <a:t>dwóch </a:t>
            </a:r>
            <a:r>
              <a:rPr lang="pl-PL" sz="1400" b="1" dirty="0">
                <a:solidFill>
                  <a:schemeClr val="tx1"/>
                </a:solidFill>
              </a:rPr>
              <a:t>lub więcej przedsiębiorstwach podczas gdy co najmniej dwa z nich mają siedzibę w państwie innym niż państwo zamieszkania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1520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PRACA NAJEMNA W KILKU PAŃSTWACH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Wniosek o wydanie zaświadczenia A1 w trybie art. 13 ust. 1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1199220"/>
            <a:ext cx="871296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Pracodawca lub ubezpieczony składają wniosek do Oddziału ZUS:</a:t>
            </a:r>
            <a:endParaRPr kumimoji="0" lang="pl-PL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9" name="Łącznik łamany 8"/>
          <p:cNvCxnSpPr/>
          <p:nvPr/>
        </p:nvCxnSpPr>
        <p:spPr>
          <a:xfrm rot="16200000" flipH="1">
            <a:off x="3629885" y="1917667"/>
            <a:ext cx="2193568" cy="1418853"/>
          </a:xfrm>
          <a:prstGeom prst="bentConnector3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Prostokąt 9"/>
          <p:cNvSpPr/>
          <p:nvPr/>
        </p:nvSpPr>
        <p:spPr>
          <a:xfrm>
            <a:off x="323528" y="1796096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  <a:sym typeface="Wingdings 2"/>
              </a:rPr>
              <a:t> </a:t>
            </a:r>
            <a:r>
              <a:rPr lang="pl-PL" sz="1600" b="1" dirty="0" smtClean="0">
                <a:solidFill>
                  <a:schemeClr val="tx1"/>
                </a:solidFill>
              </a:rPr>
              <a:t>ze </a:t>
            </a:r>
            <a:r>
              <a:rPr lang="pl-PL" sz="1600" b="1" dirty="0">
                <a:solidFill>
                  <a:schemeClr val="tx1"/>
                </a:solidFill>
              </a:rPr>
              <a:t>względu na siedzibę firmy, jeżeli pracownik ma jednego pracodawcę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83568" y="28783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b="1" dirty="0">
                <a:solidFill>
                  <a:schemeClr val="tx1"/>
                </a:solidFill>
                <a:sym typeface="Wingdings 2"/>
              </a:rPr>
              <a:t> </a:t>
            </a:r>
            <a:r>
              <a:rPr lang="pl-PL" sz="1600" b="1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ze </a:t>
            </a:r>
            <a:r>
              <a:rPr lang="pl-PL" sz="1600" b="1" dirty="0">
                <a:solidFill>
                  <a:schemeClr val="tx1"/>
                </a:solidFill>
              </a:rPr>
              <a:t>względu na siedzibę firmy, jeżeli pracownik ma dwóch pracodawców z terenu jednego Oddziału ZUS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211960" y="154987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b="1" dirty="0">
                <a:solidFill>
                  <a:schemeClr val="tx1"/>
                </a:solidFill>
                <a:sym typeface="Wingdings 2"/>
              </a:rPr>
              <a:t> </a:t>
            </a:r>
            <a:r>
              <a:rPr lang="pl-PL" sz="1600" b="1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ze </a:t>
            </a:r>
            <a:r>
              <a:rPr lang="pl-PL" sz="1600" b="1" dirty="0">
                <a:solidFill>
                  <a:schemeClr val="tx1"/>
                </a:solidFill>
              </a:rPr>
              <a:t>względu na miejsce zamieszkania ubezpieczonego, jeżeli pracownik ma dwóch lub więcej pracodawców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w Polsce z terenu różnych Oddziałów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09392"/>
            <a:ext cx="906337" cy="9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6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PRACA NAJEMNA W KILKU PAŃSTWACH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Wniosek o wydanie zaświadczenia A1 w trybie art. 13 ust. 1</a:t>
            </a:r>
            <a:endParaRPr lang="pl-PL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2095752"/>
              </p:ext>
            </p:extLst>
          </p:nvPr>
        </p:nvGraphicFramePr>
        <p:xfrm>
          <a:off x="107504" y="774744"/>
          <a:ext cx="8856984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51520" y="3939901"/>
            <a:ext cx="82809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sz="1600" b="1" dirty="0">
                <a:solidFill>
                  <a:schemeClr val="accent1"/>
                </a:solidFill>
              </a:rPr>
              <a:t>*Informacja o miejscu zamieszkania obywatela UE, EOG lub Szwajcarii</a:t>
            </a:r>
          </a:p>
          <a:p>
            <a:pPr defTabSz="584200" rtl="0" latinLnBrk="1" hangingPunct="0"/>
            <a:r>
              <a:rPr lang="pl-PL" sz="1600" b="1" dirty="0" smtClean="0">
                <a:solidFill>
                  <a:schemeClr val="accent1"/>
                </a:solidFill>
              </a:rPr>
              <a:t>** </a:t>
            </a:r>
            <a:r>
              <a:rPr lang="pl-PL" sz="1600" b="1" dirty="0">
                <a:solidFill>
                  <a:schemeClr val="accent1"/>
                </a:solidFill>
              </a:rPr>
              <a:t>Informacja o legalności zamieszkania obywatela państwa trzeciego</a:t>
            </a:r>
          </a:p>
        </p:txBody>
      </p:sp>
    </p:spTree>
    <p:extLst>
      <p:ext uri="{BB962C8B-B14F-4D97-AF65-F5344CB8AC3E}">
        <p14:creationId xmlns:p14="http://schemas.microsoft.com/office/powerpoint/2010/main" val="2626342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7128792" cy="243767"/>
          </a:xfrm>
        </p:spPr>
        <p:txBody>
          <a:bodyPr/>
          <a:lstStyle/>
          <a:p>
            <a:r>
              <a:rPr lang="pl-PL" sz="1800" dirty="0">
                <a:solidFill>
                  <a:srgbClr val="00B050"/>
                </a:solidFill>
              </a:rPr>
              <a:t>PRACA MARGINALNA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5062119"/>
              </p:ext>
            </p:extLst>
          </p:nvPr>
        </p:nvGraphicFramePr>
        <p:xfrm>
          <a:off x="0" y="555526"/>
          <a:ext cx="8964488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76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7128792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OBYWATELE PAŃSTW TRZECICH</a:t>
            </a:r>
            <a:endParaRPr lang="pl-PL" sz="18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1947690"/>
              </p:ext>
            </p:extLst>
          </p:nvPr>
        </p:nvGraphicFramePr>
        <p:xfrm>
          <a:off x="179512" y="539750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łamany 5"/>
          <p:cNvCxnSpPr/>
          <p:nvPr/>
        </p:nvCxnSpPr>
        <p:spPr>
          <a:xfrm>
            <a:off x="3707904" y="2139702"/>
            <a:ext cx="1800200" cy="936104"/>
          </a:xfrm>
          <a:prstGeom prst="bentConnector3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Łącznik łamany 7"/>
          <p:cNvCxnSpPr/>
          <p:nvPr/>
        </p:nvCxnSpPr>
        <p:spPr>
          <a:xfrm flipV="1">
            <a:off x="3491880" y="2139702"/>
            <a:ext cx="2952328" cy="720080"/>
          </a:xfrm>
          <a:prstGeom prst="bentConnector3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13586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>
                <a:solidFill>
                  <a:srgbClr val="00B050"/>
                </a:solidFill>
              </a:rPr>
              <a:t>DELEGOWANIE A PRACA WYKONYWANA W KILKU PAŃSTWACH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39552" y="483518"/>
            <a:ext cx="8100900" cy="455676"/>
          </a:xfrm>
        </p:spPr>
        <p:txBody>
          <a:bodyPr/>
          <a:lstStyle/>
          <a:p>
            <a:pPr algn="l" defTabSz="584200" rtl="0" latinLnBrk="1" hangingPunct="0">
              <a:buSzTx/>
            </a:pPr>
            <a:r>
              <a:rPr lang="pl-PL" sz="2400" dirty="0"/>
              <a:t>Który wniosek o wydanie zaświadczenia </a:t>
            </a:r>
            <a:r>
              <a:rPr lang="pl-PL" sz="2400" dirty="0" smtClean="0"/>
              <a:t>A1 jest właściwy</a:t>
            </a:r>
            <a:r>
              <a:rPr lang="pl-PL" sz="2400" dirty="0"/>
              <a:t>?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44637230"/>
              </p:ext>
            </p:extLst>
          </p:nvPr>
        </p:nvGraphicFramePr>
        <p:xfrm>
          <a:off x="467544" y="1111117"/>
          <a:ext cx="7920880" cy="318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057053" y="1275606"/>
            <a:ext cx="47525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solidFill>
                  <a:schemeClr val="tx1"/>
                </a:solidFill>
              </a:rPr>
              <a:t>r</a:t>
            </a:r>
            <a:r>
              <a:rPr kumimoji="0" lang="pl-PL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ozstrzygające znaczenie ma czas trwania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 i charakter pracy </a:t>
            </a:r>
            <a:endParaRPr kumimoji="0" lang="pl-PL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73" y="2715766"/>
            <a:ext cx="1466887" cy="176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21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46750" y="1275606"/>
            <a:ext cx="8057698" cy="3118847"/>
          </a:xfrm>
        </p:spPr>
        <p:txBody>
          <a:bodyPr/>
          <a:lstStyle/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Ú"/>
            </a:pPr>
            <a:r>
              <a:rPr lang="pl-PL" sz="1400" b="1" dirty="0" smtClean="0">
                <a:solidFill>
                  <a:schemeClr val="tx1"/>
                </a:solidFill>
              </a:rPr>
              <a:t>Rozporządzenie </a:t>
            </a:r>
            <a:r>
              <a:rPr lang="pl-PL" sz="1400" b="1" dirty="0">
                <a:solidFill>
                  <a:schemeClr val="tx1"/>
                </a:solidFill>
              </a:rPr>
              <a:t>Parlamentu Europejskiego i Rady (WE) Nr 883/2004 z dnia 29 kwietnia 2004 </a:t>
            </a:r>
            <a:r>
              <a:rPr lang="pl-PL" sz="1400" b="1" dirty="0" smtClean="0">
                <a:solidFill>
                  <a:schemeClr val="tx1"/>
                </a:solidFill>
              </a:rPr>
              <a:t>r. </a:t>
            </a:r>
            <a:r>
              <a:rPr lang="pl-PL" sz="1400" b="1" dirty="0">
                <a:solidFill>
                  <a:schemeClr val="tx1"/>
                </a:solidFill>
              </a:rPr>
              <a:t>w sprawie koordynacji systemów zabezpieczenia </a:t>
            </a:r>
            <a:r>
              <a:rPr lang="pl-PL" sz="1400" b="1" dirty="0" smtClean="0">
                <a:solidFill>
                  <a:schemeClr val="tx1"/>
                </a:solidFill>
              </a:rPr>
              <a:t>społecznego</a:t>
            </a:r>
          </a:p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"/>
            </a:pPr>
            <a:endParaRPr lang="pl-PL" sz="1400" b="1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"/>
            </a:pPr>
            <a:r>
              <a:rPr lang="pl-PL" sz="1400" b="1" dirty="0">
                <a:solidFill>
                  <a:schemeClr val="tx1"/>
                </a:solidFill>
              </a:rPr>
              <a:t>Rozporządzenie Parlamentu Europejskiego i Rady (WE) Nr 987/2009 z dnia 16 września 2009 r. dotyczące wykonywania Rozporządzenia (WE) Nr 883/2004 </a:t>
            </a:r>
            <a:r>
              <a:rPr lang="pl-PL" sz="1400" b="1" dirty="0" smtClean="0">
                <a:solidFill>
                  <a:schemeClr val="tx1"/>
                </a:solidFill>
              </a:rPr>
              <a:t>w </a:t>
            </a:r>
            <a:r>
              <a:rPr lang="pl-PL" sz="1400" b="1" dirty="0">
                <a:solidFill>
                  <a:schemeClr val="tx1"/>
                </a:solidFill>
              </a:rPr>
              <a:t>sprawie koordynacji systemów zabezpieczenia społecznego 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"/>
            </a:pPr>
            <a:endParaRPr lang="pl-PL" sz="1400" b="1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"/>
            </a:pPr>
            <a:r>
              <a:rPr lang="pl-PL" sz="1400" b="1" dirty="0">
                <a:solidFill>
                  <a:schemeClr val="tx1"/>
                </a:solidFill>
              </a:rPr>
              <a:t>Decyzja nr A2 z dnia 12 czerwca 2009 r. dotycząca wykładni art. 12 Rozporządzenia Parlamentu Europejskiego i Rady (WE) Nr 883/2004 w sprawie ustawodawstwa mającego zastosowanie do pracowników delegowanych i osób wykonujących pracę na własny rachunek, tymczasowo pracujących poza państwem właściwym 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"/>
            </a:pPr>
            <a:endParaRPr lang="pl-PL" sz="14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Clr>
                <a:schemeClr val="tx1"/>
              </a:buClr>
            </a:pPr>
            <a:r>
              <a:rPr lang="pl-PL" sz="1400" b="1" dirty="0" smtClean="0">
                <a:solidFill>
                  <a:schemeClr val="tx1"/>
                </a:solidFill>
              </a:rPr>
              <a:t>Interpretacja przepisów:</a:t>
            </a:r>
            <a:endParaRPr lang="pl-PL" sz="1400" b="1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 3" panose="05040102010807070707" pitchFamily="18" charset="2"/>
              <a:buChar char=""/>
            </a:pPr>
            <a:r>
              <a:rPr lang="pl-PL" sz="1400" b="1" dirty="0">
                <a:solidFill>
                  <a:schemeClr val="tx1"/>
                </a:solidFill>
              </a:rPr>
              <a:t>Praktyczny poradnik: Ustawodawstwo mające zastosowanie do pracowników w Unii Europejskiej (UE), Europejskim Obszarze Gospodarczym (EOG) i Szwajcarii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Aktualny stan prawny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83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75656" y="0"/>
            <a:ext cx="7128792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OKRES OBOWIĄZYWANIA ZAŚWIADCZENIA A1 </a:t>
            </a:r>
            <a:endParaRPr lang="pl-PL" sz="18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9704557"/>
              </p:ext>
            </p:extLst>
          </p:nvPr>
        </p:nvGraphicFramePr>
        <p:xfrm>
          <a:off x="467544" y="1224518"/>
          <a:ext cx="813690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 rot="20981775">
            <a:off x="6322416" y="1648409"/>
            <a:ext cx="17955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24 miesiące</a:t>
            </a: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 rot="21334265">
            <a:off x="5087804" y="3081354"/>
            <a:ext cx="20268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12 miesięcy</a:t>
            </a: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77019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023">
            <a:off x="323528" y="540935"/>
            <a:ext cx="2461277" cy="363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577358" y="29369"/>
            <a:ext cx="7128792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ZMIANA DANYCH W ZAŚWIADCZENIU A1</a:t>
            </a:r>
            <a:endParaRPr lang="pl-PL" sz="1800" dirty="0">
              <a:solidFill>
                <a:srgbClr val="00B05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55260901"/>
              </p:ext>
            </p:extLst>
          </p:nvPr>
        </p:nvGraphicFramePr>
        <p:xfrm>
          <a:off x="467544" y="1111117"/>
          <a:ext cx="79208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0521261"/>
              </p:ext>
            </p:extLst>
          </p:nvPr>
        </p:nvGraphicFramePr>
        <p:xfrm>
          <a:off x="2915816" y="544200"/>
          <a:ext cx="5928320" cy="35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131840" y="915566"/>
            <a:ext cx="5040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66753" y="1984246"/>
            <a:ext cx="6120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03848" y="3085544"/>
            <a:ext cx="43204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496" y="4197543"/>
            <a:ext cx="910850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/>
            <a:r>
              <a:rPr lang="pl-PL" sz="1600" b="1" dirty="0">
                <a:solidFill>
                  <a:schemeClr val="accent1"/>
                </a:solidFill>
              </a:rPr>
              <a:t>US-35 - Wniosek o zmianę danych </a:t>
            </a:r>
            <a:r>
              <a:rPr lang="pl-PL" sz="1600" b="1" dirty="0" smtClean="0">
                <a:solidFill>
                  <a:schemeClr val="accent1"/>
                </a:solidFill>
              </a:rPr>
              <a:t>w </a:t>
            </a:r>
            <a:r>
              <a:rPr lang="pl-PL" sz="1600" b="1" dirty="0">
                <a:solidFill>
                  <a:schemeClr val="accent1"/>
                </a:solidFill>
              </a:rPr>
              <a:t>wydanym </a:t>
            </a:r>
            <a:r>
              <a:rPr lang="pl-PL" sz="1600" b="1" dirty="0" smtClean="0">
                <a:solidFill>
                  <a:schemeClr val="accent1"/>
                </a:solidFill>
              </a:rPr>
              <a:t>zaświadczeniu A1 </a:t>
            </a:r>
            <a:r>
              <a:rPr lang="pl-PL" sz="1600" b="1" dirty="0">
                <a:solidFill>
                  <a:schemeClr val="accent1"/>
                </a:solidFill>
              </a:rPr>
              <a:t>lub anulowanie zaświadczenia </a:t>
            </a:r>
            <a:endParaRPr kumimoji="0" lang="pl-PL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561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503">
            <a:off x="395536" y="1347614"/>
            <a:ext cx="15680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39552" y="483518"/>
            <a:ext cx="8100900" cy="455676"/>
          </a:xfrm>
        </p:spPr>
        <p:txBody>
          <a:bodyPr/>
          <a:lstStyle/>
          <a:p>
            <a:pPr algn="l" defTabSz="584200" rtl="0" latinLnBrk="1" hangingPunct="0">
              <a:buSzTx/>
            </a:pPr>
            <a:r>
              <a:rPr lang="pl-PL" sz="2000" dirty="0" smtClean="0"/>
              <a:t>Wzory wniosków o wydanie A1 oraz szczegółowe zasady ich wypełniania</a:t>
            </a:r>
            <a:endParaRPr lang="pl-PL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736">
            <a:off x="1403648" y="1059582"/>
            <a:ext cx="2247601" cy="330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ążkowana strzałka w prawo 2"/>
          <p:cNvSpPr/>
          <p:nvPr/>
        </p:nvSpPr>
        <p:spPr>
          <a:xfrm>
            <a:off x="3712468" y="2211710"/>
            <a:ext cx="2016224" cy="1193262"/>
          </a:xfrm>
          <a:prstGeom prst="stripedRightArrow">
            <a:avLst/>
          </a:prstGeom>
          <a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01696"/>
            <a:ext cx="2702040" cy="37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59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282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Zasady koordynacji zabezpieczenia społecznego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876256" y="1491630"/>
            <a:ext cx="1944216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 sytuacji</a:t>
            </a: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niespełnienia warunków do wydania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A1, Oddział ZUS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przygotuje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decyzję o odmowie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wydania dokumentu A1 lub ustali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ustawodawstwo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właściwe</a:t>
            </a:r>
            <a:endParaRPr kumimoji="0" lang="pl-PL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46398085"/>
              </p:ext>
            </p:extLst>
          </p:nvPr>
        </p:nvGraphicFramePr>
        <p:xfrm>
          <a:off x="539552" y="1131590"/>
          <a:ext cx="8424936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Minus 11"/>
          <p:cNvSpPr/>
          <p:nvPr/>
        </p:nvSpPr>
        <p:spPr>
          <a:xfrm rot="21300000">
            <a:off x="179174" y="2673585"/>
            <a:ext cx="7868059" cy="335748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35206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Dokument A1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2473279"/>
              </p:ext>
            </p:extLst>
          </p:nvPr>
        </p:nvGraphicFramePr>
        <p:xfrm>
          <a:off x="3275856" y="1070402"/>
          <a:ext cx="558062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2096405" cy="29999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156176" y="1538742"/>
            <a:ext cx="1944216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 sytuacji</a:t>
            </a: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niespełnienia warunków do wydania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A1, Oddział ZUS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przygotuje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decyzję o odmowie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wydania dokumentu A1 lub ustali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ustawodawstwo </a:t>
            </a:r>
            <a:b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pl-PL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właściwe</a:t>
            </a:r>
            <a:endParaRPr kumimoji="0" lang="pl-PL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2324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PRACOWNICY DELEGOWANI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11561" y="1275606"/>
            <a:ext cx="5976664" cy="3118847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r>
              <a:rPr lang="pl-PL" sz="1600" b="1" dirty="0" smtClean="0">
                <a:solidFill>
                  <a:schemeClr val="tx1"/>
                </a:solidFill>
              </a:rPr>
              <a:t>Osoba</a:t>
            </a:r>
            <a:r>
              <a:rPr lang="pl-PL" sz="1600" b="1" dirty="0">
                <a:solidFill>
                  <a:schemeClr val="tx1"/>
                </a:solidFill>
              </a:rPr>
              <a:t>, która pracuje jako pracownik najemny na terytorium państwa członkowskiego w imieniu pracodawcy normalnie prowadzącego w tym państwie działalność i która jest wysłana </a:t>
            </a:r>
            <a:r>
              <a:rPr lang="pl-PL" sz="1600" b="1" dirty="0" smtClean="0">
                <a:solidFill>
                  <a:schemeClr val="tx1"/>
                </a:solidFill>
              </a:rPr>
              <a:t>przez tego </a:t>
            </a:r>
            <a:r>
              <a:rPr lang="pl-PL" sz="1600" b="1" dirty="0">
                <a:solidFill>
                  <a:schemeClr val="tx1"/>
                </a:solidFill>
              </a:rPr>
              <a:t>pracodawcę do innego państwa </a:t>
            </a:r>
            <a:r>
              <a:rPr lang="pl-PL" sz="1600" b="1" dirty="0" smtClean="0">
                <a:solidFill>
                  <a:schemeClr val="tx1"/>
                </a:solidFill>
              </a:rPr>
              <a:t>członkowskiego, aby wykonywać </a:t>
            </a:r>
            <a:r>
              <a:rPr lang="pl-PL" sz="1600" b="1" dirty="0">
                <a:solidFill>
                  <a:schemeClr val="tx1"/>
                </a:solidFill>
              </a:rPr>
              <a:t>tam pracę dla tego pracodawcy, nadal </a:t>
            </a:r>
            <a:r>
              <a:rPr lang="pl-PL" sz="1600" b="1" dirty="0" smtClean="0">
                <a:solidFill>
                  <a:schemeClr val="tx1"/>
                </a:solidFill>
              </a:rPr>
              <a:t>podlega ustawodawstwu </a:t>
            </a:r>
            <a:r>
              <a:rPr lang="pl-PL" sz="1600" b="1" dirty="0">
                <a:solidFill>
                  <a:schemeClr val="tx1"/>
                </a:solidFill>
              </a:rPr>
              <a:t>państwa </a:t>
            </a:r>
            <a:r>
              <a:rPr lang="pl-PL" sz="1600" b="1" dirty="0" smtClean="0">
                <a:solidFill>
                  <a:schemeClr val="tx1"/>
                </a:solidFill>
              </a:rPr>
              <a:t>delegującego, pod warunkiem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że przewidywany </a:t>
            </a:r>
            <a:r>
              <a:rPr lang="pl-PL" sz="1600" b="1" dirty="0">
                <a:solidFill>
                  <a:schemeClr val="tx1"/>
                </a:solidFill>
              </a:rPr>
              <a:t>czas trwania tej pracy nie przekracza 24 miesięcy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i </a:t>
            </a:r>
            <a:r>
              <a:rPr lang="pl-PL" sz="1600" b="1" dirty="0">
                <a:solidFill>
                  <a:schemeClr val="tx1"/>
                </a:solidFill>
              </a:rPr>
              <a:t>że osoba ta nie jest wysłana, by zastąpić inną delegowaną osobę. </a:t>
            </a:r>
            <a:endParaRPr lang="pl-PL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Delegowanie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16" y="1491630"/>
            <a:ext cx="2952328" cy="23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7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WARUNKI DELEGOWANIA PRACOWNIKÓW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11560" y="1275606"/>
            <a:ext cx="6192687" cy="3118847"/>
          </a:xfrm>
        </p:spPr>
        <p:txBody>
          <a:bodyPr/>
          <a:lstStyle/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Prowadzenie znacznej działalności w Polsce, kryteria oceny:</a:t>
            </a:r>
            <a:endParaRPr lang="pl-PL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4168555"/>
              </p:ext>
            </p:extLst>
          </p:nvPr>
        </p:nvGraphicFramePr>
        <p:xfrm>
          <a:off x="539553" y="1491630"/>
          <a:ext cx="792088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000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WARUNKI DELEGOWANIA PRACOWNIKÓW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11560" y="1275606"/>
            <a:ext cx="6192687" cy="3118847"/>
          </a:xfrm>
        </p:spPr>
        <p:txBody>
          <a:bodyPr/>
          <a:lstStyle/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Bezpośredni związek między pracownikiem a pracodawcą tzn</a:t>
            </a:r>
            <a:r>
              <a:rPr lang="pl-PL" sz="2400" dirty="0"/>
              <a:t>.</a:t>
            </a:r>
            <a:r>
              <a:rPr lang="pl-PL" sz="2400" dirty="0" smtClean="0"/>
              <a:t>:</a:t>
            </a:r>
            <a:endParaRPr lang="pl-PL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6866026"/>
              </p:ext>
            </p:extLst>
          </p:nvPr>
        </p:nvGraphicFramePr>
        <p:xfrm>
          <a:off x="611560" y="1275606"/>
          <a:ext cx="7848872" cy="309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3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r>
              <a:rPr lang="pl-PL" sz="1800" dirty="0" smtClean="0">
                <a:solidFill>
                  <a:srgbClr val="00B050"/>
                </a:solidFill>
              </a:rPr>
              <a:t>WARUNKI DELEGOWANIA PRACOWNIKÓW</a:t>
            </a:r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11560" y="1275606"/>
            <a:ext cx="6192687" cy="3118847"/>
          </a:xfrm>
        </p:spPr>
        <p:txBody>
          <a:bodyPr/>
          <a:lstStyle/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l-PL" sz="2400" dirty="0">
                <a:latin typeface="+mn-lt"/>
              </a:rPr>
              <a:t>Podleganie co najmniej miesiąc ustawodawstwu polskiemu: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1860306"/>
              </p:ext>
            </p:extLst>
          </p:nvPr>
        </p:nvGraphicFramePr>
        <p:xfrm>
          <a:off x="1187624" y="1131590"/>
          <a:ext cx="69127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3678"/>
            <a:ext cx="1857213" cy="16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21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403648" y="0"/>
            <a:ext cx="6984776" cy="243767"/>
          </a:xfrm>
        </p:spPr>
        <p:txBody>
          <a:bodyPr/>
          <a:lstStyle/>
          <a:p>
            <a:endParaRPr lang="pl-PL" sz="18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11560" y="1275606"/>
            <a:ext cx="6192687" cy="3118847"/>
          </a:xfrm>
        </p:spPr>
        <p:txBody>
          <a:bodyPr/>
          <a:lstStyle/>
          <a:p>
            <a:pPr algn="just">
              <a:spcAft>
                <a:spcPts val="0"/>
              </a:spcAft>
              <a:buClr>
                <a:schemeClr val="tx1"/>
              </a:buClr>
            </a:pPr>
            <a:endParaRPr lang="pl-PL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l-PL" sz="2400" dirty="0" smtClean="0">
                <a:latin typeface="+mn-lt"/>
              </a:rPr>
              <a:t>Zastępowanie pracowników delegowanych</a:t>
            </a:r>
            <a:endParaRPr lang="pl-PL" sz="2400" dirty="0">
              <a:latin typeface="+mn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1516338"/>
              </p:ext>
            </p:extLst>
          </p:nvPr>
        </p:nvGraphicFramePr>
        <p:xfrm>
          <a:off x="899592" y="1131590"/>
          <a:ext cx="72008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0856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 prezentacji 16_9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63dcc9-4b88-432e-b23e-9a0c74d9beb0">
      <UserInfo>
        <DisplayName>Oscenda, Przemysław</DisplayName>
        <AccountId>23481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B42180349A1B41B515399103F9C520" ma:contentTypeVersion="1" ma:contentTypeDescription="Utwórz nowy dokument." ma:contentTypeScope="" ma:versionID="2a9b2596a45dde6d6e94b7d7c604ca5f">
  <xsd:schema xmlns:xsd="http://www.w3.org/2001/XMLSchema" xmlns:xs="http://www.w3.org/2001/XMLSchema" xmlns:p="http://schemas.microsoft.com/office/2006/metadata/properties" xmlns:ns2="7e63dcc9-4b88-432e-b23e-9a0c74d9beb0" targetNamespace="http://schemas.microsoft.com/office/2006/metadata/properties" ma:root="true" ma:fieldsID="97f1b504213fb84426d92a71b1b7ea64" ns2:_="">
    <xsd:import namespace="7e63dcc9-4b88-432e-b23e-9a0c74d9beb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3dcc9-4b88-432e-b23e-9a0c74d9be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C57726-C854-45C6-B248-0A477E3FC37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e63dcc9-4b88-432e-b23e-9a0c74d9beb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9BC96B-755F-4A0B-8463-8DB7B5CE5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F91F4-1603-4A4E-BE18-56A7DB64B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3dcc9-4b88-432e-b23e-9a0c74d9be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16_9</Template>
  <TotalTime>6953</TotalTime>
  <Words>1250</Words>
  <Application>Microsoft Office PowerPoint</Application>
  <PresentationFormat>Pokaz na ekranie (16:9)</PresentationFormat>
  <Paragraphs>160</Paragraphs>
  <Slides>23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Szablon prezentacji 16_9</vt:lpstr>
      <vt:lpstr>Zasady wydawania zaświadczeń A1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wydawania zaświadczeń A1</dc:title>
  <dc:creator>Pardyka, Marta</dc:creator>
  <cp:lastModifiedBy>Pardyka, Marta</cp:lastModifiedBy>
  <cp:revision>17</cp:revision>
  <dcterms:created xsi:type="dcterms:W3CDTF">2019-05-08T12:20:32Z</dcterms:created>
  <dcterms:modified xsi:type="dcterms:W3CDTF">2020-11-03T19:32:06Z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0x010100D7B42180349A1B41B515399103F9C520</vt:lpwstr>
  </property>
</Properties>
</file>